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26"/>
  </p:notesMasterIdLst>
  <p:sldIdLst>
    <p:sldId id="256" r:id="rId2"/>
    <p:sldId id="284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82" r:id="rId20"/>
    <p:sldId id="285" r:id="rId21"/>
    <p:sldId id="283" r:id="rId22"/>
    <p:sldId id="276" r:id="rId23"/>
    <p:sldId id="286" r:id="rId24"/>
    <p:sldId id="28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535" autoAdjust="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2A2B10-F42A-4416-977F-20452FCAC523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C87DD0-AC63-46C0-A4AE-F38648925B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915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87DD0-AC63-46C0-A4AE-F38648925BCA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554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265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058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233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5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025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22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75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159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62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343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74818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0749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706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858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6483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752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21BAD86-5E03-4706-ACA7-302BD172D838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8445A-D905-475A-B21F-D479D632EE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633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Pemantapan</a:t>
            </a:r>
            <a:r>
              <a:rPr lang="en-US" dirty="0"/>
              <a:t> </a:t>
            </a:r>
            <a:r>
              <a:rPr lang="en-US" dirty="0" err="1"/>
              <a:t>Praktek</a:t>
            </a:r>
            <a:r>
              <a:rPr lang="en-US" dirty="0"/>
              <a:t> MC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29200"/>
            <a:ext cx="7744158" cy="861420"/>
          </a:xfrm>
        </p:spPr>
        <p:txBody>
          <a:bodyPr>
            <a:normAutofit/>
          </a:bodyPr>
          <a:lstStyle/>
          <a:p>
            <a:r>
              <a:rPr lang="en-US" sz="2000" dirty="0" err="1"/>
              <a:t>Disusun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tim</a:t>
            </a:r>
            <a:r>
              <a:rPr lang="en-US" sz="2000" dirty="0"/>
              <a:t> </a:t>
            </a:r>
            <a:r>
              <a:rPr lang="en-US" sz="2000" dirty="0" err="1"/>
              <a:t>penggerak</a:t>
            </a:r>
            <a:r>
              <a:rPr lang="en-US" sz="2000" dirty="0"/>
              <a:t> </a:t>
            </a:r>
            <a:r>
              <a:rPr lang="en-US" sz="2000" dirty="0" err="1"/>
              <a:t>pkk</a:t>
            </a:r>
            <a:r>
              <a:rPr lang="en-US" sz="2000" dirty="0"/>
              <a:t> </a:t>
            </a:r>
            <a:r>
              <a:rPr lang="en-US" dirty="0"/>
              <a:t>KABUPATEN KEBUMEN</a:t>
            </a:r>
          </a:p>
          <a:p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106922-C7D2-417E-98AB-9E5CA9BA8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Introducing 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EC14329-ED53-4328-9622-F6973B7D1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Dwi</a:t>
            </a:r>
            <a:r>
              <a:rPr lang="en-US" dirty="0"/>
              <a:t> Rina </a:t>
            </a:r>
            <a:r>
              <a:rPr lang="en-US" dirty="0" err="1"/>
              <a:t>Puspitasari</a:t>
            </a:r>
            <a:r>
              <a:rPr lang="en-US" dirty="0"/>
              <a:t> </a:t>
            </a:r>
            <a:r>
              <a:rPr lang="en-US" dirty="0" err="1"/>
              <a:t>S.Ikom</a:t>
            </a:r>
            <a:endParaRPr lang="en-US" dirty="0"/>
          </a:p>
          <a:p>
            <a:r>
              <a:rPr lang="en-US" dirty="0" err="1"/>
              <a:t>Protokol</a:t>
            </a:r>
            <a:r>
              <a:rPr lang="en-US" dirty="0"/>
              <a:t> pada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Humas</a:t>
            </a:r>
            <a:r>
              <a:rPr lang="en-US" dirty="0"/>
              <a:t> </a:t>
            </a:r>
            <a:r>
              <a:rPr lang="en-US" dirty="0" err="1"/>
              <a:t>Setda</a:t>
            </a:r>
            <a:r>
              <a:rPr lang="en-US" dirty="0"/>
              <a:t> </a:t>
            </a:r>
            <a:r>
              <a:rPr lang="en-US" dirty="0" err="1"/>
              <a:t>Kebumen</a:t>
            </a:r>
            <a:r>
              <a:rPr lang="en-US" dirty="0"/>
              <a:t> 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798050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Tujuan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mengimplementasikan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Pembawa</a:t>
            </a:r>
            <a:r>
              <a:rPr lang="en-US" dirty="0"/>
              <a:t> </a:t>
            </a:r>
            <a:r>
              <a:rPr lang="en-US" dirty="0" err="1"/>
              <a:t>Acara</a:t>
            </a:r>
            <a:r>
              <a:rPr lang="en-US" dirty="0"/>
              <a:t> </a:t>
            </a:r>
          </a:p>
          <a:p>
            <a:pPr marL="514350" indent="-514350">
              <a:buAutoNum type="arabicPeriod"/>
            </a:pP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menyusun</a:t>
            </a:r>
            <a:r>
              <a:rPr lang="en-US" dirty="0"/>
              <a:t> </a:t>
            </a:r>
            <a:r>
              <a:rPr lang="en-US" dirty="0" err="1"/>
              <a:t>acara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event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Skenario</a:t>
            </a:r>
            <a:r>
              <a:rPr lang="en-US" dirty="0"/>
              <a:t> </a:t>
            </a:r>
            <a:r>
              <a:rPr lang="en-US" dirty="0" err="1"/>
              <a:t>pemantapan</a:t>
            </a:r>
            <a:r>
              <a:rPr lang="en-US" dirty="0"/>
              <a:t> </a:t>
            </a:r>
            <a:r>
              <a:rPr lang="en-US" dirty="0" err="1"/>
              <a:t>praktek</a:t>
            </a:r>
            <a:r>
              <a:rPr lang="en-US" dirty="0"/>
              <a:t> MC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1.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10’</a:t>
            </a:r>
          </a:p>
          <a:p>
            <a:pPr>
              <a:buNone/>
            </a:pPr>
            <a:r>
              <a:rPr lang="en-US" dirty="0"/>
              <a:t>2. </a:t>
            </a:r>
            <a:r>
              <a:rPr lang="en-US" dirty="0" err="1"/>
              <a:t>menyusun</a:t>
            </a:r>
            <a:r>
              <a:rPr lang="en-US" dirty="0"/>
              <a:t> </a:t>
            </a:r>
            <a:r>
              <a:rPr lang="en-US" dirty="0" err="1"/>
              <a:t>rangkaian</a:t>
            </a:r>
            <a:r>
              <a:rPr lang="en-US" dirty="0"/>
              <a:t> </a:t>
            </a:r>
            <a:r>
              <a:rPr lang="en-US" dirty="0" err="1"/>
              <a:t>acara</a:t>
            </a:r>
            <a:r>
              <a:rPr lang="en-US" dirty="0"/>
              <a:t>/</a:t>
            </a:r>
            <a:r>
              <a:rPr lang="en-US" dirty="0" err="1"/>
              <a:t>skenario</a:t>
            </a:r>
            <a:r>
              <a:rPr lang="en-US" dirty="0"/>
              <a:t> 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acara</a:t>
            </a:r>
            <a:r>
              <a:rPr lang="en-US" dirty="0"/>
              <a:t> 20’</a:t>
            </a:r>
          </a:p>
          <a:p>
            <a:pPr>
              <a:buNone/>
            </a:pPr>
            <a:r>
              <a:rPr lang="en-US" dirty="0"/>
              <a:t>3. </a:t>
            </a:r>
            <a:r>
              <a:rPr lang="en-US" dirty="0" err="1"/>
              <a:t>mensimulasikan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30’</a:t>
            </a:r>
          </a:p>
          <a:p>
            <a:pPr>
              <a:buNone/>
            </a:pPr>
            <a:r>
              <a:rPr lang="en-US" dirty="0"/>
              <a:t>4. </a:t>
            </a:r>
            <a:r>
              <a:rPr lang="en-US" dirty="0" err="1"/>
              <a:t>refleksi</a:t>
            </a:r>
            <a:r>
              <a:rPr lang="en-US" dirty="0"/>
              <a:t>/</a:t>
            </a:r>
            <a:r>
              <a:rPr lang="en-US" dirty="0" err="1"/>
              <a:t>penguatan</a:t>
            </a:r>
            <a:r>
              <a:rPr lang="en-US" dirty="0"/>
              <a:t> 20’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Pembawa</a:t>
            </a:r>
            <a:r>
              <a:rPr lang="en-US" dirty="0"/>
              <a:t> Acara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en-US" dirty="0" err="1"/>
              <a:t>Pembawa</a:t>
            </a:r>
            <a:r>
              <a:rPr lang="en-US" dirty="0"/>
              <a:t> </a:t>
            </a:r>
            <a:r>
              <a:rPr lang="en-US" dirty="0" err="1"/>
              <a:t>Acara”adalah</a:t>
            </a:r>
            <a:r>
              <a:rPr lang="en-US" dirty="0"/>
              <a:t> </a:t>
            </a:r>
            <a:r>
              <a:rPr lang="en-US" b="1" dirty="0" err="1"/>
              <a:t>seseorang</a:t>
            </a:r>
            <a:r>
              <a:rPr lang="en-US" b="1" dirty="0"/>
              <a:t> yang </a:t>
            </a:r>
            <a:r>
              <a:rPr lang="en-US" b="1" dirty="0" err="1"/>
              <a:t>bertugas</a:t>
            </a:r>
            <a:r>
              <a:rPr lang="en-US" b="1" dirty="0"/>
              <a:t> </a:t>
            </a:r>
            <a:r>
              <a:rPr lang="en-US" b="1" dirty="0" err="1"/>
              <a:t>memandu</a:t>
            </a:r>
            <a:r>
              <a:rPr lang="en-US" b="1" dirty="0"/>
              <a:t> acara dan /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mengendalikan</a:t>
            </a:r>
            <a:r>
              <a:rPr lang="en-US" b="1" dirty="0"/>
              <a:t> </a:t>
            </a:r>
            <a:r>
              <a:rPr lang="en-US" b="1" dirty="0" err="1"/>
              <a:t>serangkaian</a:t>
            </a:r>
            <a:r>
              <a:rPr lang="en-US" b="1" dirty="0"/>
              <a:t> acara </a:t>
            </a:r>
            <a:r>
              <a:rPr lang="en-US" b="1" dirty="0" err="1"/>
              <a:t>mulai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membuka</a:t>
            </a:r>
            <a:r>
              <a:rPr lang="en-US" b="1" dirty="0"/>
              <a:t> </a:t>
            </a:r>
            <a:r>
              <a:rPr lang="en-US" b="1" dirty="0" err="1"/>
              <a:t>sampai</a:t>
            </a:r>
            <a:r>
              <a:rPr lang="en-US" b="1" dirty="0"/>
              <a:t> </a:t>
            </a:r>
            <a:r>
              <a:rPr lang="en-US" b="1" dirty="0" err="1"/>
              <a:t>menutup</a:t>
            </a:r>
            <a:r>
              <a:rPr lang="en-US" b="1" dirty="0"/>
              <a:t> acara.</a:t>
            </a:r>
          </a:p>
          <a:p>
            <a:endParaRPr lang="en-US" b="1" dirty="0"/>
          </a:p>
          <a:p>
            <a:pPr marL="0" indent="0">
              <a:buNone/>
            </a:pPr>
            <a:r>
              <a:rPr lang="en-US" dirty="0"/>
              <a:t>* PEMBAWA ACARA  pada </a:t>
            </a:r>
            <a:r>
              <a:rPr lang="en-US" dirty="0" err="1"/>
              <a:t>dasarnya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b="1" dirty="0" err="1"/>
              <a:t>bagian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kegiatan</a:t>
            </a:r>
            <a:r>
              <a:rPr lang="en-US" b="1" dirty="0"/>
              <a:t> </a:t>
            </a:r>
            <a:r>
              <a:rPr lang="en-US" b="1" dirty="0" err="1"/>
              <a:t>protokoler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Protokoler</a:t>
            </a:r>
            <a:r>
              <a:rPr lang="en-US" dirty="0"/>
              <a:t>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u="sng" dirty="0" err="1"/>
              <a:t>Protokoler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kedinasan</a:t>
            </a:r>
            <a:r>
              <a:rPr lang="en-US" dirty="0"/>
              <a:t>/</a:t>
            </a:r>
            <a:r>
              <a:rPr lang="en-US" dirty="0" err="1"/>
              <a:t>kantor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.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protokoler</a:t>
            </a:r>
            <a:r>
              <a:rPr lang="en-US" dirty="0"/>
              <a:t> </a:t>
            </a:r>
            <a:r>
              <a:rPr lang="en-US" dirty="0" err="1"/>
              <a:t>ditujukan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keberhasilan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hal-hal</a:t>
            </a:r>
            <a:r>
              <a:rPr lang="en-US" dirty="0"/>
              <a:t> yang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yang </a:t>
            </a:r>
            <a:r>
              <a:rPr lang="en-US" dirty="0" err="1"/>
              <a:t>terlibat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u="sng" dirty="0" err="1"/>
              <a:t>Protokol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yang </a:t>
            </a:r>
            <a:r>
              <a:rPr lang="en-US" dirty="0" err="1"/>
              <a:t>bertugas</a:t>
            </a:r>
            <a:r>
              <a:rPr lang="en-US" dirty="0"/>
              <a:t>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jalannya</a:t>
            </a:r>
            <a:r>
              <a:rPr lang="en-US" dirty="0"/>
              <a:t> </a:t>
            </a:r>
            <a:r>
              <a:rPr lang="en-US" dirty="0" err="1"/>
              <a:t>upacara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lnSpc>
                <a:spcPct val="120000"/>
              </a:lnSpc>
              <a:buNone/>
            </a:pPr>
            <a:r>
              <a:rPr lang="en-US" b="1" dirty="0" err="1"/>
              <a:t>Aktivitas</a:t>
            </a:r>
            <a:r>
              <a:rPr lang="en-US" b="1" dirty="0"/>
              <a:t> </a:t>
            </a:r>
            <a:r>
              <a:rPr lang="en-US" b="1" dirty="0" err="1"/>
              <a:t>Protokol</a:t>
            </a:r>
            <a:r>
              <a:rPr lang="en-US" b="1" dirty="0"/>
              <a:t> Tata </a:t>
            </a:r>
            <a:r>
              <a:rPr lang="en-US" b="1" dirty="0" err="1"/>
              <a:t>Ruang</a:t>
            </a:r>
            <a:r>
              <a:rPr lang="en-US" b="1" dirty="0"/>
              <a:t> : </a:t>
            </a:r>
          </a:p>
          <a:p>
            <a:pPr>
              <a:lnSpc>
                <a:spcPct val="120000"/>
              </a:lnSpc>
            </a:pPr>
            <a:r>
              <a:rPr lang="en-US" u="sng" dirty="0" err="1"/>
              <a:t>Perangkat</a:t>
            </a:r>
            <a:r>
              <a:rPr lang="en-US" u="sng" dirty="0"/>
              <a:t> </a:t>
            </a:r>
            <a:r>
              <a:rPr lang="en-US" u="sng" dirty="0" err="1"/>
              <a:t>keras</a:t>
            </a:r>
            <a:r>
              <a:rPr lang="en-US" u="sng" dirty="0"/>
              <a:t> </a:t>
            </a:r>
            <a:r>
              <a:rPr lang="en-US" b="1" dirty="0"/>
              <a:t>– </a:t>
            </a:r>
            <a:r>
              <a:rPr lang="en-US" dirty="0" err="1"/>
              <a:t>Perlengkapan</a:t>
            </a:r>
            <a:r>
              <a:rPr lang="en-US" dirty="0"/>
              <a:t/>
            </a:r>
            <a:br>
              <a:rPr lang="en-US" dirty="0"/>
            </a:br>
            <a:r>
              <a:rPr lang="en-US" u="sng" dirty="0" err="1"/>
              <a:t>Perangkat</a:t>
            </a:r>
            <a:r>
              <a:rPr lang="en-US" u="sng" dirty="0"/>
              <a:t> </a:t>
            </a:r>
            <a:r>
              <a:rPr lang="en-US" u="sng" dirty="0" err="1"/>
              <a:t>lunak</a:t>
            </a:r>
            <a:r>
              <a:rPr lang="en-US" dirty="0"/>
              <a:t> – </a:t>
            </a:r>
            <a:r>
              <a:rPr lang="en-US" dirty="0" err="1"/>
              <a:t>Personil</a:t>
            </a:r>
            <a:r>
              <a:rPr lang="en-US" dirty="0"/>
              <a:t> </a:t>
            </a:r>
          </a:p>
          <a:p>
            <a:pPr>
              <a:lnSpc>
                <a:spcPct val="120000"/>
              </a:lnSpc>
            </a:pPr>
            <a:r>
              <a:rPr lang="en-US" u="sng" dirty="0"/>
              <a:t>Tata </a:t>
            </a:r>
            <a:r>
              <a:rPr lang="en-US" u="sng" dirty="0" err="1"/>
              <a:t>upacara</a:t>
            </a:r>
            <a:r>
              <a:rPr lang="en-US" u="sng" dirty="0"/>
              <a:t> </a:t>
            </a:r>
            <a:r>
              <a:rPr lang="en-US" dirty="0"/>
              <a:t>	: </a:t>
            </a:r>
            <a:r>
              <a:rPr lang="en-US" dirty="0" err="1"/>
              <a:t>urutan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siapa</a:t>
            </a:r>
            <a:r>
              <a:rPr lang="en-US" dirty="0"/>
              <a:t> yang </a:t>
            </a:r>
            <a:r>
              <a:rPr lang="en-US" dirty="0" err="1"/>
              <a:t>terlibat</a:t>
            </a:r>
            <a:r>
              <a:rPr lang="en-US" dirty="0"/>
              <a:t> 				 </a:t>
            </a:r>
            <a:r>
              <a:rPr lang="en-US" dirty="0" err="1"/>
              <a:t>didalamnya</a:t>
            </a:r>
            <a:r>
              <a:rPr lang="en-US" dirty="0"/>
              <a:t> </a:t>
            </a:r>
          </a:p>
          <a:p>
            <a:pPr>
              <a:lnSpc>
                <a:spcPct val="120000"/>
              </a:lnSpc>
            </a:pPr>
            <a:r>
              <a:rPr lang="en-US" u="sng" dirty="0"/>
              <a:t>Tata </a:t>
            </a:r>
            <a:r>
              <a:rPr lang="en-US" u="sng" dirty="0" err="1"/>
              <a:t>tempat</a:t>
            </a:r>
            <a:r>
              <a:rPr lang="en-US" dirty="0"/>
              <a:t> 	: </a:t>
            </a:r>
            <a:r>
              <a:rPr lang="en-US" dirty="0" err="1"/>
              <a:t>Pengaturan</a:t>
            </a:r>
            <a:r>
              <a:rPr lang="en-US" dirty="0"/>
              <a:t> 	(</a:t>
            </a:r>
            <a:r>
              <a:rPr lang="en-US" dirty="0" err="1"/>
              <a:t>Desain</a:t>
            </a:r>
            <a:r>
              <a:rPr lang="en-US" dirty="0"/>
              <a:t>) </a:t>
            </a:r>
            <a:r>
              <a:rPr lang="en-US" dirty="0" err="1"/>
              <a:t>tempat</a:t>
            </a:r>
            <a:r>
              <a:rPr lang="en-US" dirty="0"/>
              <a:t> </a:t>
            </a:r>
          </a:p>
          <a:p>
            <a:pPr>
              <a:lnSpc>
                <a:spcPct val="120000"/>
              </a:lnSpc>
            </a:pPr>
            <a:r>
              <a:rPr lang="en-US" u="sng" dirty="0"/>
              <a:t>Tata </a:t>
            </a:r>
            <a:r>
              <a:rPr lang="en-US" u="sng" dirty="0" err="1"/>
              <a:t>busana</a:t>
            </a:r>
            <a:r>
              <a:rPr lang="en-US" u="sng" dirty="0"/>
              <a:t> </a:t>
            </a:r>
            <a:r>
              <a:rPr lang="en-US" dirty="0"/>
              <a:t>	: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pakaian</a:t>
            </a:r>
            <a:r>
              <a:rPr lang="en-US" dirty="0"/>
              <a:t> </a:t>
            </a:r>
            <a:r>
              <a:rPr lang="en-US" dirty="0" err="1"/>
              <a:t>pejabat</a:t>
            </a:r>
            <a:r>
              <a:rPr lang="en-US" dirty="0"/>
              <a:t> yang </a:t>
            </a:r>
            <a:r>
              <a:rPr lang="en-US" dirty="0" err="1"/>
              <a:t>diundang</a:t>
            </a:r>
            <a:r>
              <a:rPr lang="en-US" dirty="0"/>
              <a:t> 			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pelaksana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.</a:t>
            </a:r>
          </a:p>
          <a:p>
            <a:pPr>
              <a:lnSpc>
                <a:spcPct val="120000"/>
              </a:lnSpc>
            </a:pPr>
            <a:r>
              <a:rPr lang="en-US" u="sng" dirty="0"/>
              <a:t>Tata </a:t>
            </a:r>
            <a:r>
              <a:rPr lang="en-US" u="sng" dirty="0" err="1"/>
              <a:t>warkat</a:t>
            </a:r>
            <a:r>
              <a:rPr lang="en-US" u="sng" dirty="0"/>
              <a:t> </a:t>
            </a:r>
            <a:r>
              <a:rPr lang="en-US" dirty="0"/>
              <a:t>	: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undangan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			</a:t>
            </a:r>
            <a:r>
              <a:rPr lang="en-US" dirty="0" err="1"/>
              <a:t>dikirim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Pembawa</a:t>
            </a:r>
            <a:r>
              <a:rPr lang="en-US" b="1" dirty="0"/>
              <a:t> </a:t>
            </a:r>
            <a:r>
              <a:rPr lang="en-US" b="1" dirty="0" err="1"/>
              <a:t>acara</a:t>
            </a:r>
            <a:r>
              <a:rPr lang="en-US" b="1" dirty="0"/>
              <a:t> </a:t>
            </a:r>
            <a:r>
              <a:rPr lang="en-US" b="1" dirty="0" err="1"/>
              <a:t>vs</a:t>
            </a:r>
            <a:r>
              <a:rPr lang="en-US" b="1" dirty="0"/>
              <a:t> </a:t>
            </a:r>
            <a:r>
              <a:rPr lang="en-US" b="1" dirty="0" err="1"/>
              <a:t>protokol</a:t>
            </a:r>
            <a:endParaRPr lang="en-US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Pembawa</a:t>
            </a:r>
            <a:r>
              <a:rPr lang="en-US" dirty="0"/>
              <a:t> </a:t>
            </a:r>
            <a:r>
              <a:rPr lang="en-US" dirty="0" err="1"/>
              <a:t>acara</a:t>
            </a:r>
            <a:r>
              <a:rPr lang="en-US" dirty="0"/>
              <a:t>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Menyampaikan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sz="2400" dirty="0" err="1"/>
              <a:t>sudah</a:t>
            </a:r>
            <a:r>
              <a:rPr lang="en-US" sz="2400" dirty="0"/>
              <a:t> </a:t>
            </a:r>
            <a:r>
              <a:rPr lang="en-US" sz="2400" dirty="0" err="1"/>
              <a:t>masak</a:t>
            </a:r>
            <a:r>
              <a:rPr lang="en-US" sz="2400" dirty="0"/>
              <a:t> </a:t>
            </a:r>
          </a:p>
          <a:p>
            <a:r>
              <a:rPr lang="en-US" sz="2400" dirty="0"/>
              <a:t>yang </a:t>
            </a:r>
            <a:r>
              <a:rPr lang="en-US" sz="2400" dirty="0" err="1"/>
              <a:t>dikoordinir</a:t>
            </a:r>
            <a:r>
              <a:rPr lang="en-US" sz="2400" dirty="0"/>
              <a:t> oleh </a:t>
            </a:r>
            <a:r>
              <a:rPr lang="en-US" sz="2400" dirty="0" err="1"/>
              <a:t>petugas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Cakupan</a:t>
            </a:r>
            <a:r>
              <a:rPr lang="en-US" sz="2400" dirty="0"/>
              <a:t> </a:t>
            </a:r>
            <a:r>
              <a:rPr lang="en-US" sz="2400" dirty="0" err="1"/>
              <a:t>tanggung</a:t>
            </a:r>
            <a:r>
              <a:rPr lang="en-US" sz="2400" dirty="0"/>
              <a:t>  </a:t>
            </a:r>
            <a:r>
              <a:rPr lang="en-US" sz="2400" dirty="0" err="1"/>
              <a:t>jawab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keseluruhan</a:t>
            </a:r>
            <a:endParaRPr lang="en-US" sz="24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/>
              <a:t>Protokol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400" dirty="0" err="1"/>
              <a:t>Mengatur</a:t>
            </a:r>
            <a:r>
              <a:rPr lang="en-US" sz="2400" dirty="0"/>
              <a:t> </a:t>
            </a:r>
            <a:r>
              <a:rPr lang="en-US" sz="2400" dirty="0" err="1"/>
              <a:t>mulai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mentah</a:t>
            </a:r>
            <a:r>
              <a:rPr lang="en-US" sz="2400" dirty="0"/>
              <a:t> </a:t>
            </a:r>
            <a:r>
              <a:rPr lang="en-US" sz="2400" dirty="0" err="1"/>
              <a:t>sampai</a:t>
            </a:r>
            <a:r>
              <a:rPr lang="en-US" sz="2400" dirty="0"/>
              <a:t> </a:t>
            </a:r>
            <a:r>
              <a:rPr lang="en-US" sz="2400" dirty="0" err="1"/>
              <a:t>masak</a:t>
            </a:r>
            <a:endParaRPr lang="en-US" sz="2400" dirty="0"/>
          </a:p>
          <a:p>
            <a:r>
              <a:rPr lang="en-US" sz="2400" dirty="0" err="1"/>
              <a:t>Mengkoordinir</a:t>
            </a:r>
            <a:r>
              <a:rPr lang="en-US" sz="2400" dirty="0"/>
              <a:t> </a:t>
            </a:r>
            <a:r>
              <a:rPr lang="en-US" sz="2400" dirty="0" err="1"/>
              <a:t>personalia</a:t>
            </a:r>
            <a:r>
              <a:rPr lang="en-US" sz="2400" dirty="0"/>
              <a:t> yang </a:t>
            </a:r>
            <a:r>
              <a:rPr lang="en-US" sz="2400" dirty="0" err="1"/>
              <a:t>terkait</a:t>
            </a:r>
            <a:endParaRPr lang="en-US" sz="2400" dirty="0"/>
          </a:p>
          <a:p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memenuhi</a:t>
            </a:r>
            <a:r>
              <a:rPr lang="en-US" sz="2400" dirty="0"/>
              <a:t> </a:t>
            </a:r>
            <a:r>
              <a:rPr lang="en-US" sz="2400" dirty="0" err="1"/>
              <a:t>ketentuan</a:t>
            </a:r>
            <a:r>
              <a:rPr lang="en-US" sz="2400" dirty="0"/>
              <a:t> yang </a:t>
            </a:r>
            <a:r>
              <a:rPr lang="en-US" sz="2400" dirty="0" err="1"/>
              <a:t>berlaku</a:t>
            </a:r>
            <a:endParaRPr lang="en-US" sz="2400" dirty="0"/>
          </a:p>
          <a:p>
            <a:r>
              <a:rPr lang="en-US" sz="2400" dirty="0" err="1"/>
              <a:t>CakupanTanggung</a:t>
            </a:r>
            <a:r>
              <a:rPr lang="en-US" sz="2400" dirty="0"/>
              <a:t> </a:t>
            </a:r>
            <a:r>
              <a:rPr lang="en-US" sz="2400" dirty="0" err="1"/>
              <a:t>jawab</a:t>
            </a:r>
            <a:r>
              <a:rPr lang="en-US" sz="2400" dirty="0"/>
              <a:t>  </a:t>
            </a:r>
            <a:r>
              <a:rPr lang="en-US" sz="2400" dirty="0" err="1"/>
              <a:t>keseluruhan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Teknik</a:t>
            </a:r>
            <a:r>
              <a:rPr lang="en-US" b="1" dirty="0"/>
              <a:t> </a:t>
            </a:r>
            <a:r>
              <a:rPr lang="en-US" b="1" dirty="0" err="1"/>
              <a:t>membawakan</a:t>
            </a:r>
            <a:r>
              <a:rPr lang="en-US" b="1" dirty="0"/>
              <a:t> </a:t>
            </a:r>
            <a:r>
              <a:rPr lang="en-US" b="1" dirty="0" err="1"/>
              <a:t>acara</a:t>
            </a:r>
            <a:r>
              <a:rPr lang="en-US" b="1" dirty="0"/>
              <a:t>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1.Suara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berbicara</a:t>
            </a:r>
            <a:endParaRPr lang="en-US" dirty="0"/>
          </a:p>
          <a:p>
            <a:pPr>
              <a:buNone/>
            </a:pPr>
            <a:r>
              <a:rPr lang="en-US" dirty="0"/>
              <a:t>2.Menciptakan </a:t>
            </a:r>
            <a:r>
              <a:rPr lang="en-US" dirty="0" err="1"/>
              <a:t>suasana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suara</a:t>
            </a:r>
            <a:endParaRPr lang="en-US" dirty="0"/>
          </a:p>
          <a:p>
            <a:pPr>
              <a:buNone/>
            </a:pPr>
            <a:r>
              <a:rPr lang="en-US" dirty="0"/>
              <a:t>3.Penampilan</a:t>
            </a:r>
          </a:p>
          <a:p>
            <a:pPr>
              <a:buNone/>
            </a:pPr>
            <a:r>
              <a:rPr lang="en-US" dirty="0"/>
              <a:t>4.Bahasa </a:t>
            </a:r>
            <a:r>
              <a:rPr lang="en-US" dirty="0" err="1"/>
              <a:t>tubuh</a:t>
            </a:r>
            <a:endParaRPr lang="en-US" dirty="0"/>
          </a:p>
          <a:p>
            <a:pPr>
              <a:buNone/>
            </a:pPr>
            <a:r>
              <a:rPr lang="en-US" dirty="0"/>
              <a:t>5.Meningkatkan rasa </a:t>
            </a:r>
            <a:r>
              <a:rPr lang="en-US" dirty="0" err="1"/>
              <a:t>percaya</a:t>
            </a:r>
            <a:r>
              <a:rPr lang="en-US" dirty="0"/>
              <a:t> </a:t>
            </a:r>
            <a:r>
              <a:rPr lang="en-US" dirty="0" err="1"/>
              <a:t>diri</a:t>
            </a:r>
            <a:endParaRPr lang="en-US" dirty="0"/>
          </a:p>
          <a:p>
            <a:pPr>
              <a:buNone/>
            </a:pPr>
            <a:r>
              <a:rPr lang="en-US" dirty="0"/>
              <a:t>6.Tampil </a:t>
            </a:r>
            <a:r>
              <a:rPr lang="en-US" dirty="0" err="1"/>
              <a:t>memikat</a:t>
            </a:r>
            <a:endParaRPr lang="en-US" dirty="0"/>
          </a:p>
          <a:p>
            <a:pPr>
              <a:buNone/>
            </a:pPr>
            <a:r>
              <a:rPr lang="en-US" dirty="0"/>
              <a:t>7.Penguasaan </a:t>
            </a:r>
            <a:r>
              <a:rPr lang="en-US" dirty="0" err="1"/>
              <a:t>suasana</a:t>
            </a:r>
            <a:endParaRPr lang="en-US" dirty="0"/>
          </a:p>
          <a:p>
            <a:pPr>
              <a:buNone/>
            </a:pPr>
            <a:r>
              <a:rPr lang="en-US" dirty="0"/>
              <a:t>8. </a:t>
            </a:r>
            <a:r>
              <a:rPr lang="en-US" dirty="0" err="1"/>
              <a:t>Etiket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diperhatikan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Suara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cara</a:t>
            </a:r>
            <a:r>
              <a:rPr lang="en-US" b="1" dirty="0"/>
              <a:t> </a:t>
            </a:r>
            <a:r>
              <a:rPr lang="en-US" b="1" dirty="0" err="1"/>
              <a:t>berbicara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Tehnik</a:t>
            </a:r>
            <a:r>
              <a:rPr lang="en-US" dirty="0"/>
              <a:t> </a:t>
            </a:r>
            <a:r>
              <a:rPr lang="en-US" dirty="0" err="1"/>
              <a:t>memproduksi</a:t>
            </a:r>
            <a:r>
              <a:rPr lang="en-US" dirty="0"/>
              <a:t> </a:t>
            </a:r>
            <a:r>
              <a:rPr lang="en-US" dirty="0" err="1"/>
              <a:t>suara</a:t>
            </a:r>
            <a:r>
              <a:rPr lang="en-US" dirty="0"/>
              <a:t>;</a:t>
            </a:r>
          </a:p>
          <a:p>
            <a:r>
              <a:rPr lang="en-US" dirty="0"/>
              <a:t>Speed - </a:t>
            </a:r>
            <a:r>
              <a:rPr lang="en-US" dirty="0" err="1"/>
              <a:t>menyesuaikan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situasi</a:t>
            </a:r>
            <a:r>
              <a:rPr lang="en-US" dirty="0"/>
              <a:t> &amp;</a:t>
            </a:r>
            <a:r>
              <a:rPr lang="en-US" dirty="0" err="1"/>
              <a:t>kondisi</a:t>
            </a:r>
            <a:endParaRPr lang="en-US" dirty="0"/>
          </a:p>
          <a:p>
            <a:r>
              <a:rPr lang="en-US" dirty="0"/>
              <a:t>Volume - </a:t>
            </a:r>
            <a:r>
              <a:rPr lang="en-US" dirty="0" err="1"/>
              <a:t>suara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bulat</a:t>
            </a:r>
            <a:endParaRPr lang="en-US" dirty="0"/>
          </a:p>
          <a:p>
            <a:r>
              <a:rPr lang="en-US" dirty="0"/>
              <a:t>Tone </a:t>
            </a:r>
            <a:r>
              <a:rPr lang="en-US" dirty="0" err="1"/>
              <a:t>pengaturan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 </a:t>
            </a:r>
            <a:r>
              <a:rPr lang="en-US" dirty="0" err="1"/>
              <a:t>suara</a:t>
            </a:r>
            <a:endParaRPr lang="en-US" dirty="0"/>
          </a:p>
          <a:p>
            <a:r>
              <a:rPr lang="en-US" dirty="0"/>
              <a:t>Timbre - </a:t>
            </a:r>
            <a:r>
              <a:rPr lang="en-US" dirty="0" err="1"/>
              <a:t>suara</a:t>
            </a:r>
            <a:r>
              <a:rPr lang="en-US" dirty="0"/>
              <a:t>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ekspresif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mempengaruhi</a:t>
            </a:r>
            <a:r>
              <a:rPr lang="en-US" dirty="0"/>
              <a:t> </a:t>
            </a:r>
            <a:r>
              <a:rPr lang="en-US" dirty="0" err="1"/>
              <a:t>pendengar</a:t>
            </a:r>
            <a:endParaRPr lang="en-US" dirty="0"/>
          </a:p>
          <a:p>
            <a:r>
              <a:rPr lang="en-US" dirty="0"/>
              <a:t>Power -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suara</a:t>
            </a:r>
            <a:r>
              <a:rPr lang="en-US" dirty="0"/>
              <a:t> </a:t>
            </a:r>
            <a:r>
              <a:rPr lang="en-US" dirty="0" err="1"/>
              <a:t>tepat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pemakaian</a:t>
            </a:r>
            <a:endParaRPr lang="en-US" dirty="0"/>
          </a:p>
          <a:p>
            <a:r>
              <a:rPr lang="en-US" dirty="0" err="1"/>
              <a:t>Nafas</a:t>
            </a:r>
            <a:r>
              <a:rPr lang="en-US" dirty="0"/>
              <a:t> - </a:t>
            </a:r>
            <a:r>
              <a:rPr lang="en-US" dirty="0" err="1"/>
              <a:t>nafas</a:t>
            </a:r>
            <a:r>
              <a:rPr lang="en-US" dirty="0"/>
              <a:t> </a:t>
            </a:r>
            <a:r>
              <a:rPr lang="en-US" dirty="0" err="1"/>
              <a:t>perut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menghasilkan</a:t>
            </a:r>
            <a:r>
              <a:rPr lang="en-US" dirty="0"/>
              <a:t> </a:t>
            </a:r>
            <a:r>
              <a:rPr lang="en-US" dirty="0" err="1"/>
              <a:t>suara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Tehnik</a:t>
            </a:r>
            <a:r>
              <a:rPr lang="en-US" b="1" dirty="0"/>
              <a:t> </a:t>
            </a:r>
            <a:r>
              <a:rPr lang="en-US" b="1" dirty="0" err="1"/>
              <a:t>berbicara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Intonasi</a:t>
            </a:r>
            <a:r>
              <a:rPr lang="en-US" dirty="0"/>
              <a:t> –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datar</a:t>
            </a:r>
            <a:r>
              <a:rPr lang="en-US" dirty="0"/>
              <a:t> </a:t>
            </a:r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berirama</a:t>
            </a:r>
            <a:endParaRPr lang="en-US" dirty="0"/>
          </a:p>
          <a:p>
            <a:r>
              <a:rPr lang="en-US" dirty="0" err="1"/>
              <a:t>Artikulasi</a:t>
            </a:r>
            <a:r>
              <a:rPr lang="en-US" dirty="0"/>
              <a:t> –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yang </a:t>
            </a:r>
            <a:r>
              <a:rPr lang="en-US" dirty="0" err="1"/>
              <a:t>diucapkan</a:t>
            </a:r>
            <a:r>
              <a:rPr lang="en-US" dirty="0"/>
              <a:t> </a:t>
            </a:r>
            <a:r>
              <a:rPr lang="en-US" dirty="0" err="1"/>
              <a:t>jelas</a:t>
            </a:r>
            <a:endParaRPr lang="en-US" dirty="0"/>
          </a:p>
          <a:p>
            <a:r>
              <a:rPr lang="en-US" dirty="0"/>
              <a:t>Phrasing –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jeda</a:t>
            </a:r>
            <a:r>
              <a:rPr lang="en-US" dirty="0"/>
              <a:t> agar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dimengerti</a:t>
            </a:r>
            <a:endParaRPr lang="en-US" dirty="0"/>
          </a:p>
          <a:p>
            <a:r>
              <a:rPr lang="en-US" dirty="0"/>
              <a:t>Stressing –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agar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loyo</a:t>
            </a:r>
            <a:endParaRPr lang="en-US" dirty="0"/>
          </a:p>
          <a:p>
            <a:r>
              <a:rPr lang="en-US" dirty="0" err="1"/>
              <a:t>Infleksi</a:t>
            </a:r>
            <a:r>
              <a:rPr lang="en-US" dirty="0"/>
              <a:t> – </a:t>
            </a:r>
            <a:r>
              <a:rPr lang="en-US" dirty="0" err="1"/>
              <a:t>lagu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, </a:t>
            </a:r>
            <a:r>
              <a:rPr lang="en-US" dirty="0" err="1"/>
              <a:t>perubahan</a:t>
            </a:r>
            <a:r>
              <a:rPr lang="en-US" dirty="0"/>
              <a:t> nada </a:t>
            </a:r>
            <a:r>
              <a:rPr lang="en-US" dirty="0" err="1"/>
              <a:t>suara</a:t>
            </a:r>
            <a:r>
              <a:rPr lang="en-US" dirty="0"/>
              <a:t>,</a:t>
            </a:r>
          </a:p>
          <a:p>
            <a:pPr>
              <a:buNone/>
            </a:pPr>
            <a:r>
              <a:rPr lang="en-US" dirty="0"/>
              <a:t>    </a:t>
            </a:r>
            <a:r>
              <a:rPr lang="en-US" dirty="0" err="1"/>
              <a:t>inflasi</a:t>
            </a:r>
            <a:r>
              <a:rPr lang="en-US" dirty="0"/>
              <a:t> </a:t>
            </a:r>
            <a:r>
              <a:rPr lang="en-US" dirty="0" err="1"/>
              <a:t>naik</a:t>
            </a:r>
            <a:r>
              <a:rPr lang="en-US" dirty="0"/>
              <a:t> (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lanjutan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), </a:t>
            </a:r>
            <a:r>
              <a:rPr lang="en-US" dirty="0" err="1"/>
              <a:t>menurun</a:t>
            </a:r>
            <a:r>
              <a:rPr lang="en-US" dirty="0"/>
              <a:t> ( </a:t>
            </a:r>
            <a:r>
              <a:rPr lang="en-US" dirty="0" err="1"/>
              <a:t>akhir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)</a:t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Menciptakan</a:t>
            </a:r>
            <a:r>
              <a:rPr lang="en-US" b="1" dirty="0"/>
              <a:t> </a:t>
            </a:r>
            <a:r>
              <a:rPr lang="en-US" b="1" dirty="0" err="1"/>
              <a:t>Suasana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Suara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827088" y="2052638"/>
          <a:ext cx="6711951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73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373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3731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marL="72169" marR="72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Acara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Resmi</a:t>
                      </a:r>
                      <a:endParaRPr lang="en-US" dirty="0"/>
                    </a:p>
                  </a:txBody>
                  <a:tcPr marL="72169" marR="72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Acara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Hiburan</a:t>
                      </a:r>
                      <a:endParaRPr lang="en-US" dirty="0"/>
                    </a:p>
                  </a:txBody>
                  <a:tcPr marL="72169" marR="72169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Speed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Tone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Volume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Power</a:t>
                      </a:r>
                    </a:p>
                  </a:txBody>
                  <a:tcPr marL="72169" marR="72169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Natural – </a:t>
                      </a:r>
                      <a:r>
                        <a:rPr lang="en-US" dirty="0" err="1"/>
                        <a:t>Lambat</a:t>
                      </a:r>
                      <a:endParaRPr lang="en-US" dirty="0"/>
                    </a:p>
                    <a:p>
                      <a:endParaRPr lang="en-US" dirty="0"/>
                    </a:p>
                    <a:p>
                      <a:r>
                        <a:rPr lang="en-US" dirty="0" err="1"/>
                        <a:t>Rendah</a:t>
                      </a:r>
                      <a:endParaRPr lang="en-US" dirty="0"/>
                    </a:p>
                    <a:p>
                      <a:endParaRPr lang="en-US" dirty="0"/>
                    </a:p>
                    <a:p>
                      <a:r>
                        <a:rPr lang="en-US" dirty="0" err="1"/>
                        <a:t>Kuat</a:t>
                      </a:r>
                      <a:endParaRPr lang="en-US" dirty="0"/>
                    </a:p>
                    <a:p>
                      <a:endParaRPr lang="en-US" dirty="0"/>
                    </a:p>
                    <a:p>
                      <a:r>
                        <a:rPr lang="en-US" dirty="0" err="1"/>
                        <a:t>Kadang-kadang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kuat</a:t>
                      </a:r>
                      <a:endParaRPr lang="en-US" dirty="0"/>
                    </a:p>
                  </a:txBody>
                  <a:tcPr marL="72169" marR="72169"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Kadang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agak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cepat</a:t>
                      </a:r>
                      <a:endParaRPr lang="en-US" baseline="0" dirty="0"/>
                    </a:p>
                    <a:p>
                      <a:endParaRPr lang="en-US" baseline="0" dirty="0"/>
                    </a:p>
                    <a:p>
                      <a:r>
                        <a:rPr lang="en-US" baseline="0" dirty="0" err="1"/>
                        <a:t>Fluktuatif</a:t>
                      </a:r>
                      <a:endParaRPr lang="en-US" baseline="0" dirty="0"/>
                    </a:p>
                    <a:p>
                      <a:endParaRPr lang="en-US" baseline="0" dirty="0"/>
                    </a:p>
                    <a:p>
                      <a:r>
                        <a:rPr lang="en-US" baseline="0" dirty="0" err="1"/>
                        <a:t>Kuat</a:t>
                      </a:r>
                      <a:endParaRPr lang="en-US" baseline="0" dirty="0"/>
                    </a:p>
                    <a:p>
                      <a:endParaRPr lang="en-US" baseline="0" dirty="0"/>
                    </a:p>
                    <a:p>
                      <a:r>
                        <a:rPr lang="en-US" baseline="0" dirty="0"/>
                        <a:t>Timbre</a:t>
                      </a:r>
                    </a:p>
                    <a:p>
                      <a:endParaRPr lang="en-US" dirty="0"/>
                    </a:p>
                  </a:txBody>
                  <a:tcPr marL="72169" marR="72169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Penampilan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Acara</a:t>
            </a:r>
            <a:r>
              <a:rPr lang="en-US" dirty="0"/>
              <a:t> Formal 	: </a:t>
            </a:r>
            <a:r>
              <a:rPr lang="en-US" dirty="0" err="1"/>
              <a:t>Pakaian</a:t>
            </a:r>
            <a:r>
              <a:rPr lang="en-US" dirty="0"/>
              <a:t> Formal</a:t>
            </a:r>
          </a:p>
          <a:p>
            <a:r>
              <a:rPr lang="en-US" dirty="0"/>
              <a:t>Non </a:t>
            </a:r>
            <a:r>
              <a:rPr lang="en-US" dirty="0" smtClean="0"/>
              <a:t>Formal	</a:t>
            </a:r>
            <a:r>
              <a:rPr lang="en-US" dirty="0"/>
              <a:t>	: </a:t>
            </a:r>
            <a:r>
              <a:rPr lang="en-US" dirty="0" err="1"/>
              <a:t>Pakaian</a:t>
            </a:r>
            <a:r>
              <a:rPr lang="en-US" dirty="0"/>
              <a:t> Casual</a:t>
            </a:r>
          </a:p>
          <a:p>
            <a:endParaRPr lang="en-US" dirty="0"/>
          </a:p>
          <a:p>
            <a:pPr algn="ctr">
              <a:buNone/>
            </a:pPr>
            <a:r>
              <a:rPr lang="en-US" i="1" dirty="0" err="1"/>
              <a:t>Atau</a:t>
            </a:r>
            <a:r>
              <a:rPr lang="en-US" i="1" dirty="0"/>
              <a:t> </a:t>
            </a:r>
            <a:r>
              <a:rPr lang="en-US" i="1" dirty="0" err="1"/>
              <a:t>koordinasi</a:t>
            </a:r>
            <a:r>
              <a:rPr lang="en-US" i="1" dirty="0"/>
              <a:t> </a:t>
            </a:r>
            <a:r>
              <a:rPr lang="en-US" i="1" dirty="0" err="1"/>
              <a:t>dengan</a:t>
            </a:r>
            <a:r>
              <a:rPr lang="en-US" i="1" dirty="0"/>
              <a:t> </a:t>
            </a:r>
            <a:r>
              <a:rPr lang="en-US" i="1" dirty="0" err="1"/>
              <a:t>panitia</a:t>
            </a:r>
            <a:r>
              <a:rPr lang="en-US" i="1" dirty="0"/>
              <a:t> </a:t>
            </a:r>
            <a:r>
              <a:rPr lang="en-US" i="1" dirty="0" err="1"/>
              <a:t>acara</a:t>
            </a:r>
            <a:endParaRPr lang="en-US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Tubuh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Duduk</a:t>
            </a:r>
            <a:r>
              <a:rPr lang="en-US" dirty="0"/>
              <a:t>	: </a:t>
            </a:r>
            <a:r>
              <a:rPr lang="en-US" dirty="0" err="1"/>
              <a:t>Tubuh</a:t>
            </a:r>
            <a:r>
              <a:rPr lang="en-US" dirty="0"/>
              <a:t> </a:t>
            </a:r>
            <a:r>
              <a:rPr lang="en-US" dirty="0" err="1"/>
              <a:t>tegak</a:t>
            </a:r>
            <a:r>
              <a:rPr lang="en-US" dirty="0"/>
              <a:t>, </a:t>
            </a:r>
            <a:r>
              <a:rPr lang="en-US" dirty="0" err="1"/>
              <a:t>bahu</a:t>
            </a:r>
            <a:r>
              <a:rPr lang="en-US" dirty="0"/>
              <a:t> </a:t>
            </a:r>
            <a:r>
              <a:rPr lang="en-US" dirty="0" err="1"/>
              <a:t>rileks</a:t>
            </a:r>
            <a:r>
              <a:rPr lang="en-US" dirty="0"/>
              <a:t>, </a:t>
            </a:r>
            <a:r>
              <a:rPr lang="en-US" dirty="0" err="1"/>
              <a:t>tangan</a:t>
            </a:r>
            <a:r>
              <a:rPr lang="en-US" dirty="0"/>
              <a:t> 				</a:t>
            </a:r>
            <a:r>
              <a:rPr lang="en-US" dirty="0" err="1"/>
              <a:t>diatas</a:t>
            </a:r>
            <a:r>
              <a:rPr lang="en-US" dirty="0"/>
              <a:t>  </a:t>
            </a:r>
            <a:r>
              <a:rPr lang="en-US" dirty="0" err="1"/>
              <a:t>pangkuan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Berdiri</a:t>
            </a:r>
            <a:r>
              <a:rPr lang="en-US" dirty="0"/>
              <a:t>	: </a:t>
            </a:r>
            <a:r>
              <a:rPr lang="en-US" dirty="0" err="1"/>
              <a:t>Tegak</a:t>
            </a:r>
            <a:r>
              <a:rPr lang="en-US" dirty="0"/>
              <a:t>, dada </a:t>
            </a:r>
            <a:r>
              <a:rPr lang="en-US" dirty="0" err="1"/>
              <a:t>tegap</a:t>
            </a:r>
            <a:r>
              <a:rPr lang="en-US" dirty="0"/>
              <a:t>, </a:t>
            </a:r>
            <a:r>
              <a:rPr lang="en-US" dirty="0" err="1"/>
              <a:t>bahu</a:t>
            </a:r>
            <a:r>
              <a:rPr lang="en-US" dirty="0"/>
              <a:t> </a:t>
            </a:r>
            <a:r>
              <a:rPr lang="en-US" dirty="0" err="1"/>
              <a:t>rileks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			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pria</a:t>
            </a:r>
            <a:r>
              <a:rPr lang="en-US" dirty="0"/>
              <a:t> kaki </a:t>
            </a:r>
            <a:r>
              <a:rPr lang="en-US" dirty="0" err="1"/>
              <a:t>sedikit</a:t>
            </a:r>
            <a:r>
              <a:rPr lang="en-US" dirty="0"/>
              <a:t> </a:t>
            </a:r>
            <a:r>
              <a:rPr lang="en-US" dirty="0" err="1"/>
              <a:t>dibuka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Berjalan</a:t>
            </a:r>
            <a:r>
              <a:rPr lang="en-US" dirty="0"/>
              <a:t>	: </a:t>
            </a:r>
            <a:r>
              <a:rPr lang="en-US" dirty="0" err="1"/>
              <a:t>Tubuh</a:t>
            </a:r>
            <a:r>
              <a:rPr lang="en-US" dirty="0"/>
              <a:t> </a:t>
            </a:r>
            <a:r>
              <a:rPr lang="en-US" dirty="0" err="1"/>
              <a:t>tegap</a:t>
            </a:r>
            <a:r>
              <a:rPr lang="en-US" dirty="0"/>
              <a:t>, </a:t>
            </a:r>
            <a:r>
              <a:rPr lang="en-US" dirty="0" err="1"/>
              <a:t>bahu</a:t>
            </a:r>
            <a:r>
              <a:rPr lang="en-US" dirty="0"/>
              <a:t> </a:t>
            </a:r>
            <a:r>
              <a:rPr lang="en-US" dirty="0" err="1"/>
              <a:t>rileks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langkah</a:t>
            </a:r>
            <a:r>
              <a:rPr lang="en-US" dirty="0"/>
              <a:t> 			</a:t>
            </a:r>
            <a:r>
              <a:rPr lang="en-US" dirty="0" err="1"/>
              <a:t>mantap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Meningkatkan</a:t>
            </a:r>
            <a:r>
              <a:rPr lang="en-US" dirty="0"/>
              <a:t> Rasa </a:t>
            </a:r>
            <a:r>
              <a:rPr lang="en-US" dirty="0" err="1"/>
              <a:t>Percaya</a:t>
            </a:r>
            <a:r>
              <a:rPr lang="en-US" dirty="0"/>
              <a:t> </a:t>
            </a:r>
            <a:r>
              <a:rPr lang="en-US" dirty="0" err="1"/>
              <a:t>Diri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Evaluasi</a:t>
            </a:r>
            <a:r>
              <a:rPr lang="en-US" dirty="0"/>
              <a:t> </a:t>
            </a:r>
            <a:r>
              <a:rPr lang="en-US" dirty="0" err="1"/>
              <a:t>diri</a:t>
            </a:r>
            <a:endParaRPr lang="en-US" dirty="0"/>
          </a:p>
          <a:p>
            <a:r>
              <a:rPr lang="en-US" dirty="0" err="1"/>
              <a:t>Memperluas</a:t>
            </a:r>
            <a:r>
              <a:rPr lang="en-US" dirty="0"/>
              <a:t> </a:t>
            </a:r>
            <a:r>
              <a:rPr lang="en-US" dirty="0" err="1"/>
              <a:t>wawasan</a:t>
            </a:r>
            <a:endParaRPr lang="en-US" dirty="0"/>
          </a:p>
          <a:p>
            <a:r>
              <a:rPr lang="en-US" dirty="0" err="1"/>
              <a:t>Memperbaiki</a:t>
            </a:r>
            <a:r>
              <a:rPr lang="en-US" dirty="0"/>
              <a:t> </a:t>
            </a:r>
            <a:r>
              <a:rPr lang="en-US" dirty="0" err="1"/>
              <a:t>penampilan</a:t>
            </a:r>
            <a:endParaRPr lang="en-US" dirty="0"/>
          </a:p>
          <a:p>
            <a:r>
              <a:rPr lang="en-US" dirty="0" err="1"/>
              <a:t>Mengatasi</a:t>
            </a:r>
            <a:r>
              <a:rPr lang="en-US" dirty="0"/>
              <a:t> </a:t>
            </a:r>
            <a:r>
              <a:rPr lang="en-US" dirty="0" err="1"/>
              <a:t>grogi</a:t>
            </a:r>
            <a:endParaRPr lang="en-US" dirty="0"/>
          </a:p>
          <a:p>
            <a:r>
              <a:rPr lang="en-US" dirty="0" err="1"/>
              <a:t>Berdoa</a:t>
            </a:r>
            <a:endParaRPr lang="en-US" dirty="0"/>
          </a:p>
          <a:p>
            <a:r>
              <a:rPr lang="en-US" dirty="0" err="1"/>
              <a:t>Persiapan</a:t>
            </a:r>
            <a:r>
              <a:rPr lang="en-US" dirty="0"/>
              <a:t> </a:t>
            </a:r>
            <a:r>
              <a:rPr lang="en-US" dirty="0" err="1"/>
              <a:t>baik</a:t>
            </a:r>
            <a:endParaRPr lang="en-US" dirty="0"/>
          </a:p>
          <a:p>
            <a:r>
              <a:rPr lang="en-US" dirty="0" err="1"/>
              <a:t>Datang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awal</a:t>
            </a:r>
            <a:endParaRPr lang="en-US" dirty="0"/>
          </a:p>
          <a:p>
            <a:r>
              <a:rPr lang="en-US" dirty="0" err="1"/>
              <a:t>Adaptasi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kondisi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situasi</a:t>
            </a:r>
            <a:endParaRPr lang="en-US" dirty="0"/>
          </a:p>
          <a:p>
            <a:r>
              <a:rPr lang="en-US" dirty="0" err="1"/>
              <a:t>Relaksasi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Penguasaan</a:t>
            </a:r>
            <a:r>
              <a:rPr lang="en-US" dirty="0"/>
              <a:t> </a:t>
            </a:r>
            <a:r>
              <a:rPr lang="en-US" dirty="0" err="1"/>
              <a:t>Suasana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Melangkah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tenang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yakin</a:t>
            </a:r>
            <a:endParaRPr lang="en-US" dirty="0"/>
          </a:p>
          <a:p>
            <a:r>
              <a:rPr lang="en-US" dirty="0" err="1"/>
              <a:t>Cari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berdiri</a:t>
            </a:r>
            <a:r>
              <a:rPr lang="en-US" dirty="0"/>
              <a:t> yang </a:t>
            </a:r>
            <a:r>
              <a:rPr lang="en-US" dirty="0" err="1"/>
              <a:t>tepat</a:t>
            </a:r>
            <a:r>
              <a:rPr lang="en-US" dirty="0"/>
              <a:t> (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)</a:t>
            </a:r>
          </a:p>
          <a:p>
            <a:r>
              <a:rPr lang="en-US" dirty="0" err="1"/>
              <a:t>Berdiri</a:t>
            </a:r>
            <a:r>
              <a:rPr lang="en-US" dirty="0"/>
              <a:t> </a:t>
            </a:r>
            <a:r>
              <a:rPr lang="en-US" dirty="0" err="1"/>
              <a:t>tegak</a:t>
            </a:r>
            <a:r>
              <a:rPr lang="en-US" dirty="0"/>
              <a:t>,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membungkuk,bersandar</a:t>
            </a:r>
            <a:r>
              <a:rPr lang="en-US" dirty="0"/>
              <a:t> </a:t>
            </a:r>
            <a:r>
              <a:rPr lang="en-US" dirty="0" err="1"/>
              <a:t>dinding</a:t>
            </a:r>
            <a:r>
              <a:rPr lang="en-US" dirty="0"/>
              <a:t>/</a:t>
            </a:r>
            <a:r>
              <a:rPr lang="en-US" dirty="0" err="1"/>
              <a:t>meja</a:t>
            </a:r>
            <a:r>
              <a:rPr lang="en-US" dirty="0"/>
              <a:t>, miring</a:t>
            </a:r>
          </a:p>
          <a:p>
            <a:r>
              <a:rPr lang="en-US" dirty="0" err="1"/>
              <a:t>Mulai</a:t>
            </a:r>
            <a:r>
              <a:rPr lang="en-US" dirty="0"/>
              <a:t> </a:t>
            </a:r>
            <a:r>
              <a:rPr lang="en-US" dirty="0" err="1"/>
              <a:t>acara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 </a:t>
            </a:r>
            <a:r>
              <a:rPr lang="en-US" dirty="0" err="1"/>
              <a:t>memberi</a:t>
            </a:r>
            <a:r>
              <a:rPr lang="en-US" dirty="0"/>
              <a:t> </a:t>
            </a:r>
            <a:r>
              <a:rPr lang="en-US" dirty="0" err="1"/>
              <a:t>salam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tulus</a:t>
            </a:r>
            <a:r>
              <a:rPr lang="en-US" dirty="0"/>
              <a:t>.</a:t>
            </a:r>
          </a:p>
          <a:p>
            <a:r>
              <a:rPr lang="en-US" dirty="0" err="1"/>
              <a:t>Berbicara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suara</a:t>
            </a:r>
            <a:r>
              <a:rPr lang="en-US" dirty="0"/>
              <a:t> yang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/</a:t>
            </a:r>
            <a:r>
              <a:rPr lang="en-US" dirty="0" err="1"/>
              <a:t>lambat</a:t>
            </a:r>
            <a:r>
              <a:rPr lang="en-US" dirty="0"/>
              <a:t>.</a:t>
            </a:r>
          </a:p>
          <a:p>
            <a:r>
              <a:rPr lang="en-US" dirty="0" err="1"/>
              <a:t>Ekspresi</a:t>
            </a:r>
            <a:r>
              <a:rPr lang="en-US" dirty="0"/>
              <a:t> </a:t>
            </a:r>
            <a:r>
              <a:rPr lang="en-US" dirty="0" err="1"/>
              <a:t>wajah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(</a:t>
            </a:r>
            <a:r>
              <a:rPr lang="en-US" dirty="0" err="1"/>
              <a:t>lupakan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i="1" dirty="0" err="1"/>
              <a:t>selfcentered</a:t>
            </a:r>
            <a:r>
              <a:rPr lang="en-US" dirty="0"/>
              <a:t>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Etiket</a:t>
            </a:r>
            <a:r>
              <a:rPr lang="en-US" dirty="0"/>
              <a:t> yang </a:t>
            </a:r>
            <a:r>
              <a:rPr lang="en-US" dirty="0" err="1"/>
              <a:t>Diperhatikan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PA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membacakan</a:t>
            </a:r>
            <a:r>
              <a:rPr lang="en-US" dirty="0"/>
              <a:t> </a:t>
            </a:r>
            <a:r>
              <a:rPr lang="en-US" dirty="0" err="1"/>
              <a:t>susunan</a:t>
            </a:r>
            <a:r>
              <a:rPr lang="en-US" dirty="0"/>
              <a:t> acara pada </a:t>
            </a:r>
            <a:r>
              <a:rPr lang="en-US" dirty="0" err="1"/>
              <a:t>pembukaan</a:t>
            </a:r>
            <a:r>
              <a:rPr lang="en-US" dirty="0"/>
              <a:t> acara, </a:t>
            </a:r>
            <a:r>
              <a:rPr lang="en-US" dirty="0" err="1"/>
              <a:t>kecuali</a:t>
            </a:r>
            <a:r>
              <a:rPr lang="en-US" dirty="0"/>
              <a:t> acara </a:t>
            </a:r>
            <a:r>
              <a:rPr lang="en-US" dirty="0" err="1"/>
              <a:t>resmi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Seusai</a:t>
            </a:r>
            <a:r>
              <a:rPr lang="en-US" dirty="0"/>
              <a:t> </a:t>
            </a:r>
            <a:r>
              <a:rPr lang="en-US" dirty="0" err="1"/>
              <a:t>pejabat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sambutan</a:t>
            </a:r>
            <a:r>
              <a:rPr lang="en-US" dirty="0"/>
              <a:t> pada acara </a:t>
            </a:r>
            <a:r>
              <a:rPr lang="en-US" dirty="0" err="1"/>
              <a:t>resmi</a:t>
            </a:r>
            <a:r>
              <a:rPr lang="en-US" dirty="0"/>
              <a:t>, PA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ucapan</a:t>
            </a:r>
            <a:r>
              <a:rPr lang="en-US" dirty="0"/>
              <a:t> </a:t>
            </a:r>
            <a:r>
              <a:rPr lang="en-US" dirty="0" err="1"/>
              <a:t>terima</a:t>
            </a:r>
            <a:r>
              <a:rPr lang="en-US" dirty="0"/>
              <a:t> </a:t>
            </a:r>
            <a:r>
              <a:rPr lang="en-US" dirty="0" err="1"/>
              <a:t>kasih</a:t>
            </a:r>
            <a:r>
              <a:rPr lang="en-US" dirty="0"/>
              <a:t>, </a:t>
            </a:r>
            <a:r>
              <a:rPr lang="en-US" dirty="0" err="1"/>
              <a:t>komentar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tanggapan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sambutan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mempersilahkan</a:t>
            </a:r>
            <a:r>
              <a:rPr lang="en-US" dirty="0"/>
              <a:t> </a:t>
            </a:r>
            <a:r>
              <a:rPr lang="en-US" dirty="0" err="1"/>
              <a:t>pejabat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sambutan</a:t>
            </a:r>
            <a:r>
              <a:rPr lang="en-US" dirty="0"/>
              <a:t>, </a:t>
            </a:r>
            <a:r>
              <a:rPr lang="en-US" dirty="0" err="1"/>
              <a:t>sebaiknya</a:t>
            </a:r>
            <a:r>
              <a:rPr lang="en-US" dirty="0"/>
              <a:t> PA </a:t>
            </a:r>
            <a:r>
              <a:rPr lang="en-US" dirty="0" err="1"/>
              <a:t>bergerak</a:t>
            </a:r>
            <a:r>
              <a:rPr lang="en-US" dirty="0"/>
              <a:t> </a:t>
            </a:r>
            <a:r>
              <a:rPr lang="en-US" dirty="0" err="1"/>
              <a:t>meninggalkan</a:t>
            </a:r>
            <a:r>
              <a:rPr lang="en-US" dirty="0"/>
              <a:t> mike pada </a:t>
            </a:r>
            <a:r>
              <a:rPr lang="en-US" dirty="0" err="1"/>
              <a:t>saat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pejabat</a:t>
            </a:r>
            <a:r>
              <a:rPr lang="en-US" dirty="0"/>
              <a:t> </a:t>
            </a:r>
            <a:r>
              <a:rPr lang="en-US" dirty="0" err="1"/>
              <a:t>mendekati</a:t>
            </a:r>
            <a:r>
              <a:rPr lang="en-US" dirty="0"/>
              <a:t> mike</a:t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memulai</a:t>
            </a:r>
            <a:r>
              <a:rPr lang="en-US" dirty="0"/>
              <a:t> </a:t>
            </a:r>
            <a:r>
              <a:rPr lang="en-US" dirty="0" err="1"/>
              <a:t>acara</a:t>
            </a:r>
            <a:r>
              <a:rPr lang="en-US" dirty="0"/>
              <a:t> </a:t>
            </a:r>
            <a:r>
              <a:rPr lang="en-US" dirty="0" err="1"/>
              <a:t>berikutnya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pejabat</a:t>
            </a:r>
            <a:r>
              <a:rPr lang="en-US" dirty="0"/>
              <a:t> yang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selesai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sambutan</a:t>
            </a:r>
            <a:r>
              <a:rPr lang="en-US" dirty="0"/>
              <a:t> </a:t>
            </a:r>
            <a:r>
              <a:rPr lang="en-US" dirty="0" err="1"/>
              <a:t>tiba</a:t>
            </a:r>
            <a:r>
              <a:rPr lang="en-US" dirty="0"/>
              <a:t> </a:t>
            </a:r>
            <a:r>
              <a:rPr lang="en-US" dirty="0" err="1"/>
              <a:t>ditempat</a:t>
            </a:r>
            <a:r>
              <a:rPr lang="en-US" dirty="0"/>
              <a:t> </a:t>
            </a:r>
            <a:r>
              <a:rPr lang="en-US" dirty="0" err="1"/>
              <a:t>duduknya</a:t>
            </a:r>
            <a:r>
              <a:rPr lang="en-US" dirty="0"/>
              <a:t>.</a:t>
            </a:r>
          </a:p>
          <a:p>
            <a:pPr>
              <a:lnSpc>
                <a:spcPct val="110000"/>
              </a:lnSpc>
            </a:pP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melibatkan</a:t>
            </a:r>
            <a:r>
              <a:rPr lang="en-US" dirty="0"/>
              <a:t> </a:t>
            </a:r>
            <a:r>
              <a:rPr lang="en-US" dirty="0" err="1"/>
              <a:t>wartawan,fotografer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kameramen,sehingga</a:t>
            </a:r>
            <a:r>
              <a:rPr lang="en-US" dirty="0"/>
              <a:t> </a:t>
            </a:r>
            <a:r>
              <a:rPr lang="en-US" dirty="0" err="1"/>
              <a:t>mengganggu</a:t>
            </a:r>
            <a:r>
              <a:rPr lang="en-US" dirty="0"/>
              <a:t> </a:t>
            </a:r>
            <a:r>
              <a:rPr lang="en-US" dirty="0" err="1"/>
              <a:t>jalannya</a:t>
            </a:r>
            <a:r>
              <a:rPr lang="en-US" dirty="0"/>
              <a:t> </a:t>
            </a:r>
            <a:r>
              <a:rPr lang="en-US" dirty="0" err="1"/>
              <a:t>acara,secara</a:t>
            </a:r>
            <a:r>
              <a:rPr lang="en-US" dirty="0"/>
              <a:t> formal </a:t>
            </a:r>
            <a:r>
              <a:rPr lang="en-US" dirty="0" err="1"/>
              <a:t>beri</a:t>
            </a:r>
            <a:r>
              <a:rPr lang="en-US" dirty="0"/>
              <a:t> </a:t>
            </a:r>
            <a:r>
              <a:rPr lang="en-US" dirty="0" err="1"/>
              <a:t>kesempatan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segera</a:t>
            </a:r>
            <a:r>
              <a:rPr lang="en-US" dirty="0"/>
              <a:t> </a:t>
            </a:r>
            <a:r>
              <a:rPr lang="en-US" dirty="0" err="1"/>
              <a:t>akhiri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.</a:t>
            </a:r>
          </a:p>
          <a:p>
            <a:pPr>
              <a:lnSpc>
                <a:spcPct val="110000"/>
              </a:lnSpc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catatan-catatan</a:t>
            </a:r>
            <a:r>
              <a:rPr lang="en-US" dirty="0"/>
              <a:t> </a:t>
            </a:r>
            <a:r>
              <a:rPr lang="en-US" dirty="0" err="1"/>
              <a:t>anda,gunakan</a:t>
            </a:r>
            <a:r>
              <a:rPr lang="en-US" dirty="0"/>
              <a:t> </a:t>
            </a:r>
            <a:r>
              <a:rPr lang="en-US" dirty="0" err="1"/>
              <a:t>kertas</a:t>
            </a:r>
            <a:r>
              <a:rPr lang="en-US" dirty="0"/>
              <a:t> yang </a:t>
            </a:r>
            <a:r>
              <a:rPr lang="en-US" dirty="0" err="1"/>
              <a:t>terpotong</a:t>
            </a:r>
            <a:r>
              <a:rPr lang="en-US" dirty="0"/>
              <a:t> </a:t>
            </a:r>
            <a:r>
              <a:rPr lang="en-US" dirty="0" err="1"/>
              <a:t>rapi</a:t>
            </a:r>
            <a:r>
              <a:rPr lang="en-US" dirty="0"/>
              <a:t> /Cue card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catatan</a:t>
            </a:r>
            <a:r>
              <a:rPr lang="en-US" dirty="0"/>
              <a:t> yang </a:t>
            </a:r>
            <a:r>
              <a:rPr lang="en-US" dirty="0" err="1"/>
              <a:t>teratur</a:t>
            </a:r>
            <a:r>
              <a:rPr lang="en-US" dirty="0"/>
              <a:t> dan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mengangkat</a:t>
            </a:r>
            <a:r>
              <a:rPr lang="en-US" dirty="0"/>
              <a:t> </a:t>
            </a:r>
            <a:r>
              <a:rPr lang="en-US" dirty="0" err="1"/>
              <a:t>kertas</a:t>
            </a:r>
            <a:r>
              <a:rPr lang="en-US" dirty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.</a:t>
            </a:r>
          </a:p>
          <a:p>
            <a:pPr>
              <a:lnSpc>
                <a:spcPct val="110000"/>
              </a:lnSpc>
            </a:pP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memukul,meniup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menggerak-gerakan</a:t>
            </a:r>
            <a:r>
              <a:rPr lang="en-US" dirty="0"/>
              <a:t> </a:t>
            </a:r>
            <a:r>
              <a:rPr lang="en-US" dirty="0" err="1"/>
              <a:t>mike,sebelum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berbicara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C4DDB3-BB49-4245-80D5-B8354C1F7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Penting</a:t>
            </a:r>
            <a:r>
              <a:rPr lang="en-US" dirty="0"/>
              <a:t>!!!!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EFB62C7-50BA-47B6-BEA9-9340864BFF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Susunan</a:t>
            </a:r>
            <a:r>
              <a:rPr lang="en-US" dirty="0"/>
              <a:t> acara </a:t>
            </a:r>
            <a:r>
              <a:rPr lang="en-US" dirty="0" err="1"/>
              <a:t>tdk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dibacakan</a:t>
            </a:r>
            <a:r>
              <a:rPr lang="en-US" dirty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endParaRPr lang="en-US" dirty="0"/>
          </a:p>
          <a:p>
            <a:r>
              <a:rPr lang="en-US" dirty="0" err="1"/>
              <a:t>Lagu</a:t>
            </a:r>
            <a:r>
              <a:rPr lang="en-US" dirty="0"/>
              <a:t> </a:t>
            </a:r>
            <a:r>
              <a:rPr lang="en-US" dirty="0" err="1"/>
              <a:t>Kebangsaan</a:t>
            </a:r>
            <a:r>
              <a:rPr lang="en-US" dirty="0"/>
              <a:t> Indonesia Raya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diperkenankan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iringan</a:t>
            </a:r>
            <a:r>
              <a:rPr lang="en-US" dirty="0"/>
              <a:t> </a:t>
            </a:r>
            <a:r>
              <a:rPr lang="en-US" dirty="0" err="1"/>
              <a:t>orgen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manual :</a:t>
            </a:r>
            <a:r>
              <a:rPr lang="en-US" dirty="0" err="1"/>
              <a:t>dirigen</a:t>
            </a:r>
            <a:r>
              <a:rPr lang="en-US" dirty="0"/>
              <a:t> </a:t>
            </a:r>
            <a:r>
              <a:rPr lang="en-US" dirty="0" err="1"/>
              <a:t>tdk</a:t>
            </a:r>
            <a:r>
              <a:rPr lang="en-US" dirty="0"/>
              <a:t> </a:t>
            </a:r>
            <a:r>
              <a:rPr lang="en-US" dirty="0" err="1"/>
              <a:t>diperkenankan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kaset</a:t>
            </a:r>
            <a:r>
              <a:rPr lang="en-US" dirty="0"/>
              <a:t>/</a:t>
            </a:r>
            <a:r>
              <a:rPr lang="en-US" dirty="0" err="1"/>
              <a:t>rekaman</a:t>
            </a:r>
            <a:endParaRPr lang="en-US" dirty="0"/>
          </a:p>
          <a:p>
            <a:r>
              <a:rPr lang="en-US" dirty="0" err="1"/>
              <a:t>Sebelum</a:t>
            </a:r>
            <a:r>
              <a:rPr lang="en-US" dirty="0"/>
              <a:t> acara </a:t>
            </a:r>
            <a:r>
              <a:rPr lang="en-US" dirty="0" err="1"/>
              <a:t>mulai</a:t>
            </a:r>
            <a:r>
              <a:rPr lang="en-US" dirty="0"/>
              <a:t> PA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memastikan</a:t>
            </a:r>
            <a:r>
              <a:rPr lang="en-US" dirty="0"/>
              <a:t> </a:t>
            </a:r>
            <a:r>
              <a:rPr lang="en-US" dirty="0" err="1"/>
              <a:t>kesiapan</a:t>
            </a:r>
            <a:r>
              <a:rPr lang="en-US" dirty="0"/>
              <a:t> acara </a:t>
            </a:r>
            <a:r>
              <a:rPr lang="en-US" dirty="0" err="1"/>
              <a:t>berikut</a:t>
            </a:r>
            <a:r>
              <a:rPr lang="en-US" dirty="0"/>
              <a:t> petugas2 yang </a:t>
            </a:r>
            <a:r>
              <a:rPr lang="en-US" dirty="0" err="1"/>
              <a:t>terkait,nama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 dan </a:t>
            </a:r>
            <a:r>
              <a:rPr lang="en-US" dirty="0" err="1"/>
              <a:t>jabatan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acara </a:t>
            </a:r>
          </a:p>
          <a:p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acara </a:t>
            </a:r>
            <a:r>
              <a:rPr lang="en-US" dirty="0" err="1"/>
              <a:t>tambahan</a:t>
            </a:r>
            <a:r>
              <a:rPr lang="en-US" dirty="0"/>
              <a:t> PA </a:t>
            </a:r>
            <a:r>
              <a:rPr lang="en-US" dirty="0" err="1"/>
              <a:t>wajib</a:t>
            </a:r>
            <a:r>
              <a:rPr lang="en-US" dirty="0"/>
              <a:t> </a:t>
            </a:r>
            <a:r>
              <a:rPr lang="en-US" dirty="0" err="1"/>
              <a:t>memastikan</a:t>
            </a:r>
            <a:r>
              <a:rPr lang="en-US" dirty="0"/>
              <a:t> </a:t>
            </a:r>
            <a:r>
              <a:rPr lang="en-US" dirty="0" err="1"/>
              <a:t>teknis</a:t>
            </a:r>
            <a:r>
              <a:rPr lang="en-US" dirty="0"/>
              <a:t> dan detail acara </a:t>
            </a:r>
          </a:p>
          <a:p>
            <a:r>
              <a:rPr lang="en-US" dirty="0"/>
              <a:t>Acara </a:t>
            </a:r>
            <a:r>
              <a:rPr lang="en-US" dirty="0" err="1"/>
              <a:t>diruangan</a:t>
            </a:r>
            <a:r>
              <a:rPr lang="en-US" dirty="0"/>
              <a:t> </a:t>
            </a:r>
            <a:r>
              <a:rPr lang="en-US" dirty="0" err="1"/>
              <a:t>wajib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garuda,foto</a:t>
            </a:r>
            <a:r>
              <a:rPr lang="en-US" dirty="0"/>
              <a:t> </a:t>
            </a:r>
            <a:r>
              <a:rPr lang="en-US" dirty="0" err="1"/>
              <a:t>presiden</a:t>
            </a:r>
            <a:r>
              <a:rPr lang="en-US" dirty="0"/>
              <a:t> &amp; </a:t>
            </a:r>
            <a:r>
              <a:rPr lang="en-US" dirty="0" err="1"/>
              <a:t>wapres</a:t>
            </a:r>
            <a:endParaRPr lang="en-US" dirty="0"/>
          </a:p>
          <a:p>
            <a:r>
              <a:rPr lang="en-US" dirty="0" err="1"/>
              <a:t>Urutan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duduk </a:t>
            </a:r>
            <a:r>
              <a:rPr lang="en-US" dirty="0" err="1"/>
              <a:t>diberi</a:t>
            </a:r>
            <a:r>
              <a:rPr lang="en-US" dirty="0"/>
              <a:t> </a:t>
            </a:r>
            <a:r>
              <a:rPr lang="en-US" dirty="0" err="1"/>
              <a:t>placingcard</a:t>
            </a:r>
            <a:endParaRPr lang="en-US" dirty="0"/>
          </a:p>
          <a:p>
            <a:r>
              <a:rPr lang="en-US" dirty="0" err="1"/>
              <a:t>Ketentuan</a:t>
            </a:r>
            <a:r>
              <a:rPr lang="en-US" dirty="0"/>
              <a:t> </a:t>
            </a:r>
            <a:r>
              <a:rPr lang="en-US" dirty="0" err="1"/>
              <a:t>hidangan</a:t>
            </a:r>
            <a:r>
              <a:rPr lang="en-US" dirty="0"/>
              <a:t> snack </a:t>
            </a:r>
            <a:r>
              <a:rPr lang="en-US" dirty="0" err="1"/>
              <a:t>meja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2586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19D3B5-199D-4919-848F-7C60AAA4E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DD93CD-2B3B-4733-9CF9-8F578B4604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* </a:t>
            </a:r>
            <a:r>
              <a:rPr lang="en-US" dirty="0" err="1"/>
              <a:t>penyebutan</a:t>
            </a:r>
            <a:r>
              <a:rPr lang="en-US" dirty="0"/>
              <a:t> </a:t>
            </a:r>
            <a:r>
              <a:rPr lang="en-US" dirty="0" err="1"/>
              <a:t>Yth</a:t>
            </a:r>
            <a:r>
              <a:rPr lang="en-US" dirty="0"/>
              <a:t>.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kali (orang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jabatan</a:t>
            </a:r>
            <a:r>
              <a:rPr lang="en-US" dirty="0"/>
              <a:t> paling </a:t>
            </a:r>
            <a:r>
              <a:rPr lang="en-US" dirty="0" err="1"/>
              <a:t>tinggi</a:t>
            </a:r>
            <a:r>
              <a:rPr lang="en-US" dirty="0"/>
              <a:t> )</a:t>
            </a:r>
          </a:p>
          <a:p>
            <a:r>
              <a:rPr lang="en-US" dirty="0"/>
              <a:t>Kata “</a:t>
            </a:r>
            <a:r>
              <a:rPr lang="en-US" dirty="0" err="1"/>
              <a:t>persilakan</a:t>
            </a:r>
            <a:r>
              <a:rPr lang="en-US" dirty="0"/>
              <a:t>”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H </a:t>
            </a:r>
          </a:p>
          <a:p>
            <a:r>
              <a:rPr lang="en-US" dirty="0"/>
              <a:t>Kata “PERSILAKAN “ yang </a:t>
            </a:r>
            <a:r>
              <a:rPr lang="en-US" dirty="0" err="1"/>
              <a:t>tersedia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KBBI </a:t>
            </a:r>
            <a:r>
              <a:rPr lang="en-US" dirty="0" err="1"/>
              <a:t>tdk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ditambahi</a:t>
            </a:r>
            <a:r>
              <a:rPr lang="en-US" dirty="0"/>
              <a:t> “:di “</a:t>
            </a:r>
          </a:p>
          <a:p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memnyebutkan</a:t>
            </a:r>
            <a:r>
              <a:rPr lang="en-US" dirty="0"/>
              <a:t> “ </a:t>
            </a:r>
            <a:r>
              <a:rPr lang="en-US" dirty="0" err="1"/>
              <a:t>waktu</a:t>
            </a:r>
            <a:r>
              <a:rPr lang="en-US" dirty="0"/>
              <a:t> dan </a:t>
            </a:r>
            <a:r>
              <a:rPr lang="en-US" dirty="0" err="1"/>
              <a:t>tempat</a:t>
            </a:r>
            <a:r>
              <a:rPr lang="en-US" dirty="0"/>
              <a:t> kami </a:t>
            </a:r>
            <a:r>
              <a:rPr lang="en-US" dirty="0" err="1"/>
              <a:t>persilakan</a:t>
            </a:r>
            <a:r>
              <a:rPr lang="en-US" dirty="0"/>
              <a:t> “ </a:t>
            </a:r>
            <a:r>
              <a:rPr lang="en-US" dirty="0" err="1"/>
              <a:t>diganti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enyingkat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..</a:t>
            </a:r>
          </a:p>
          <a:p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kata “</a:t>
            </a:r>
            <a:r>
              <a:rPr lang="en-US" dirty="0" err="1"/>
              <a:t>menginjak</a:t>
            </a:r>
            <a:r>
              <a:rPr lang="en-US" dirty="0"/>
              <a:t>” </a:t>
            </a:r>
            <a:r>
              <a:rPr lang="en-US" dirty="0" err="1"/>
              <a:t>diganti</a:t>
            </a:r>
            <a:r>
              <a:rPr lang="en-US" dirty="0"/>
              <a:t> </a:t>
            </a:r>
            <a:r>
              <a:rPr lang="en-US" dirty="0" err="1"/>
              <a:t>masuk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acara </a:t>
            </a:r>
            <a:r>
              <a:rPr lang="en-US" dirty="0" err="1"/>
              <a:t>berikutnya</a:t>
            </a:r>
            <a:r>
              <a:rPr lang="en-US" dirty="0"/>
              <a:t> </a:t>
            </a:r>
          </a:p>
          <a:p>
            <a:r>
              <a:rPr lang="en-US" dirty="0"/>
              <a:t> 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6127332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73C411-42D8-462D-BBEC-17BD59904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Percaya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!!!!!!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D23D5D8-FD92-43D4-B8A4-7C6A82A82C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Tips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membangun</a:t>
            </a:r>
            <a:r>
              <a:rPr lang="en-US" dirty="0"/>
              <a:t> </a:t>
            </a:r>
            <a:r>
              <a:rPr lang="en-US" dirty="0" err="1"/>
              <a:t>percaya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 </a:t>
            </a:r>
            <a:r>
              <a:rPr lang="en-US" dirty="0" err="1"/>
              <a:t>persipan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dan mental</a:t>
            </a:r>
          </a:p>
          <a:p>
            <a:r>
              <a:rPr lang="en-US" dirty="0" err="1"/>
              <a:t>buang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rasa </a:t>
            </a:r>
            <a:r>
              <a:rPr lang="en-US" dirty="0" err="1"/>
              <a:t>malu</a:t>
            </a:r>
            <a:r>
              <a:rPr lang="en-US" dirty="0"/>
              <a:t> dan </a:t>
            </a:r>
            <a:r>
              <a:rPr lang="en-US" dirty="0" err="1"/>
              <a:t>takut</a:t>
            </a:r>
            <a:r>
              <a:rPr lang="en-US" dirty="0"/>
              <a:t> </a:t>
            </a:r>
          </a:p>
          <a:p>
            <a:r>
              <a:rPr lang="en-US" dirty="0" err="1"/>
              <a:t>Sugesti</a:t>
            </a:r>
            <a:r>
              <a:rPr lang="en-US" dirty="0"/>
              <a:t> </a:t>
            </a:r>
            <a:r>
              <a:rPr lang="en-US" dirty="0" err="1"/>
              <a:t>diri</a:t>
            </a:r>
            <a:endParaRPr lang="en-US" dirty="0"/>
          </a:p>
          <a:p>
            <a:r>
              <a:rPr lang="en-US" dirty="0" err="1"/>
              <a:t>Relaksasi</a:t>
            </a:r>
            <a:endParaRPr lang="en-US" dirty="0"/>
          </a:p>
          <a:p>
            <a:r>
              <a:rPr lang="en-US" dirty="0" err="1"/>
              <a:t>Berdoa</a:t>
            </a:r>
            <a:r>
              <a:rPr lang="en-US"/>
              <a:t>!!!!!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6769289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5400" dirty="0">
              <a:latin typeface="Baskerville Old Face" pitchFamily="18" charset="0"/>
            </a:endParaRPr>
          </a:p>
          <a:p>
            <a:pPr>
              <a:buNone/>
            </a:pPr>
            <a:endParaRPr lang="en-US" sz="5400" dirty="0">
              <a:latin typeface="Baskerville Old Face" pitchFamily="18" charset="0"/>
            </a:endParaRPr>
          </a:p>
          <a:p>
            <a:pPr>
              <a:buNone/>
            </a:pPr>
            <a:r>
              <a:rPr lang="en-US" sz="5400" dirty="0">
                <a:latin typeface="Baskerville Old Face" pitchFamily="18" charset="0"/>
              </a:rPr>
              <a:t>			TERIMAKASIH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3EBAB1-A6C1-4BFB-A1FC-1EBEAAA4F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75F737D-4D70-4080-AC84-B32EEC65F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susunan</a:t>
            </a:r>
            <a:r>
              <a:rPr lang="en-US" dirty="0"/>
              <a:t> acara </a:t>
            </a:r>
          </a:p>
          <a:p>
            <a:r>
              <a:rPr lang="en-US" dirty="0"/>
              <a:t>*</a:t>
            </a:r>
            <a:r>
              <a:rPr lang="en-US" dirty="0" err="1"/>
              <a:t>Rapat</a:t>
            </a:r>
            <a:r>
              <a:rPr lang="en-US" dirty="0"/>
              <a:t> </a:t>
            </a:r>
            <a:r>
              <a:rPr lang="en-US" dirty="0" err="1"/>
              <a:t>Koordinasi</a:t>
            </a:r>
            <a:r>
              <a:rPr lang="en-US" dirty="0"/>
              <a:t> PKK”</a:t>
            </a:r>
          </a:p>
          <a:p>
            <a:r>
              <a:rPr lang="en-US" dirty="0" err="1"/>
              <a:t>Pembukaan</a:t>
            </a:r>
            <a:endParaRPr lang="en-US" dirty="0"/>
          </a:p>
          <a:p>
            <a:r>
              <a:rPr lang="en-US" dirty="0" err="1"/>
              <a:t>Ind.raya</a:t>
            </a:r>
            <a:r>
              <a:rPr lang="en-US" dirty="0"/>
              <a:t> </a:t>
            </a:r>
          </a:p>
          <a:p>
            <a:r>
              <a:rPr lang="en-US" dirty="0"/>
              <a:t>MARS </a:t>
            </a:r>
            <a:r>
              <a:rPr lang="en-US" dirty="0" err="1"/>
              <a:t>pkk</a:t>
            </a:r>
            <a:endParaRPr lang="en-US" dirty="0"/>
          </a:p>
          <a:p>
            <a:r>
              <a:rPr lang="en-US" dirty="0" err="1"/>
              <a:t>Doa</a:t>
            </a:r>
            <a:endParaRPr lang="en-US" dirty="0"/>
          </a:p>
          <a:p>
            <a:r>
              <a:rPr lang="en-US" dirty="0" err="1"/>
              <a:t>Lap.penyelenggaraan</a:t>
            </a:r>
            <a:r>
              <a:rPr lang="en-US" dirty="0"/>
              <a:t> </a:t>
            </a:r>
          </a:p>
          <a:p>
            <a:r>
              <a:rPr lang="en-US" dirty="0" err="1"/>
              <a:t>Sambutan</a:t>
            </a:r>
            <a:r>
              <a:rPr lang="en-US" dirty="0"/>
              <a:t>  </a:t>
            </a:r>
            <a:r>
              <a:rPr lang="en-US" dirty="0" err="1"/>
              <a:t>Ketua</a:t>
            </a:r>
            <a:r>
              <a:rPr lang="en-US" dirty="0"/>
              <a:t> Tim </a:t>
            </a:r>
            <a:r>
              <a:rPr lang="en-US" dirty="0" err="1"/>
              <a:t>penggerak</a:t>
            </a:r>
            <a:r>
              <a:rPr lang="en-US" dirty="0"/>
              <a:t> PKK </a:t>
            </a:r>
          </a:p>
          <a:p>
            <a:r>
              <a:rPr lang="en-US" dirty="0" err="1"/>
              <a:t>Penyerahan</a:t>
            </a:r>
            <a:r>
              <a:rPr lang="en-US" dirty="0"/>
              <a:t> </a:t>
            </a:r>
            <a:r>
              <a:rPr lang="en-US" dirty="0" err="1"/>
              <a:t>penghargaan</a:t>
            </a:r>
            <a:r>
              <a:rPr lang="en-US" dirty="0"/>
              <a:t> </a:t>
            </a:r>
          </a:p>
          <a:p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Rakor</a:t>
            </a:r>
            <a:r>
              <a:rPr lang="en-US" dirty="0"/>
              <a:t> </a:t>
            </a:r>
            <a:r>
              <a:rPr lang="en-US" dirty="0" err="1"/>
              <a:t>dipandu</a:t>
            </a:r>
            <a:r>
              <a:rPr lang="en-US" dirty="0"/>
              <a:t> oleh </a:t>
            </a:r>
            <a:r>
              <a:rPr lang="en-US" dirty="0" err="1"/>
              <a:t>petugas</a:t>
            </a:r>
            <a:r>
              <a:rPr lang="en-US" dirty="0"/>
              <a:t> 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9685299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349388-1E6F-4D98-8116-18DE4A823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8847CAE-7AF2-47D3-9B85-2C7F3A574E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Acara halal </a:t>
            </a:r>
            <a:r>
              <a:rPr lang="en-US" dirty="0" err="1"/>
              <a:t>bihalal</a:t>
            </a:r>
            <a:r>
              <a:rPr lang="en-US" dirty="0"/>
              <a:t> </a:t>
            </a:r>
          </a:p>
          <a:p>
            <a:r>
              <a:rPr lang="en-US" dirty="0"/>
              <a:t>Acara </a:t>
            </a:r>
            <a:r>
              <a:rPr lang="en-US" dirty="0" err="1"/>
              <a:t>kenal</a:t>
            </a:r>
            <a:r>
              <a:rPr lang="en-US" dirty="0"/>
              <a:t> </a:t>
            </a:r>
            <a:r>
              <a:rPr lang="en-US" dirty="0" err="1"/>
              <a:t>pamit</a:t>
            </a:r>
            <a:r>
              <a:rPr lang="en-US" dirty="0"/>
              <a:t> </a:t>
            </a:r>
          </a:p>
          <a:p>
            <a:r>
              <a:rPr lang="en-US" dirty="0"/>
              <a:t>Acara </a:t>
            </a:r>
            <a:r>
              <a:rPr lang="en-US" dirty="0" err="1"/>
              <a:t>pelantikan</a:t>
            </a:r>
            <a:r>
              <a:rPr lang="en-US" dirty="0"/>
              <a:t> </a:t>
            </a:r>
          </a:p>
          <a:p>
            <a:r>
              <a:rPr lang="en-US" dirty="0"/>
              <a:t>Acara </a:t>
            </a:r>
            <a:r>
              <a:rPr lang="en-US" dirty="0" err="1"/>
              <a:t>pagelaran</a:t>
            </a:r>
            <a:r>
              <a:rPr lang="en-US" dirty="0"/>
              <a:t> </a:t>
            </a:r>
            <a:r>
              <a:rPr lang="en-US" dirty="0" err="1"/>
              <a:t>wayang</a:t>
            </a:r>
            <a:r>
              <a:rPr lang="en-US" dirty="0"/>
              <a:t> </a:t>
            </a:r>
            <a:r>
              <a:rPr lang="en-US" dirty="0" err="1"/>
              <a:t>kulit</a:t>
            </a:r>
            <a:r>
              <a:rPr lang="en-US" dirty="0"/>
              <a:t> </a:t>
            </a:r>
          </a:p>
          <a:p>
            <a:r>
              <a:rPr lang="en-US" dirty="0"/>
              <a:t>Acara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sehat</a:t>
            </a:r>
            <a:r>
              <a:rPr lang="en-US" dirty="0"/>
              <a:t> /</a:t>
            </a:r>
            <a:r>
              <a:rPr lang="en-US" dirty="0" err="1"/>
              <a:t>sepeda</a:t>
            </a:r>
            <a:r>
              <a:rPr lang="en-US" dirty="0"/>
              <a:t> </a:t>
            </a:r>
            <a:r>
              <a:rPr lang="en-US" dirty="0" err="1"/>
              <a:t>sehat</a:t>
            </a:r>
            <a:r>
              <a:rPr lang="en-US" dirty="0"/>
              <a:t>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2792040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288</TotalTime>
  <Words>725</Words>
  <Application>Microsoft Office PowerPoint</Application>
  <PresentationFormat>On-screen Show (4:3)</PresentationFormat>
  <Paragraphs>161</Paragraphs>
  <Slides>24</Slides>
  <Notes>1</Notes>
  <HiddenSlides>3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Ion</vt:lpstr>
      <vt:lpstr>Pemantapan Praktek MC </vt:lpstr>
      <vt:lpstr>Introducing </vt:lpstr>
      <vt:lpstr>Tujuan </vt:lpstr>
      <vt:lpstr>Skenario pemantapan praktek MC </vt:lpstr>
      <vt:lpstr>Pembawa Acara ?</vt:lpstr>
      <vt:lpstr>Protokoler ?</vt:lpstr>
      <vt:lpstr>PowerPoint Presentation</vt:lpstr>
      <vt:lpstr>Pembawa acara vs protokol</vt:lpstr>
      <vt:lpstr>Teknik membawakan acara </vt:lpstr>
      <vt:lpstr>Suara dan cara berbicara</vt:lpstr>
      <vt:lpstr>Tehnik berbicara</vt:lpstr>
      <vt:lpstr>Menciptakan Suasana dengan Suara</vt:lpstr>
      <vt:lpstr>Penampilan</vt:lpstr>
      <vt:lpstr>Bahasa Tubuh</vt:lpstr>
      <vt:lpstr>Meningkatkan Rasa Percaya Diri</vt:lpstr>
      <vt:lpstr>Penguasaan Suasana</vt:lpstr>
      <vt:lpstr>Etiket yang Diperhatikan</vt:lpstr>
      <vt:lpstr>PowerPoint Presentation</vt:lpstr>
      <vt:lpstr>Penting!!!!</vt:lpstr>
      <vt:lpstr>PowerPoint Presentation</vt:lpstr>
      <vt:lpstr>Percaya diri !!!!!!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Pemantapan Praktek MC</dc:title>
  <dc:creator>protokol</dc:creator>
  <cp:lastModifiedBy>HP</cp:lastModifiedBy>
  <cp:revision>20</cp:revision>
  <dcterms:created xsi:type="dcterms:W3CDTF">2018-10-12T00:12:41Z</dcterms:created>
  <dcterms:modified xsi:type="dcterms:W3CDTF">2019-10-09T02:53:56Z</dcterms:modified>
</cp:coreProperties>
</file>