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comments/comment1.xml" ContentType="application/vnd.openxmlformats-officedocument.presentationml.comments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27"/>
  </p:notesMasterIdLst>
  <p:handoutMasterIdLst>
    <p:handoutMasterId r:id="rId28"/>
  </p:handoutMasterIdLst>
  <p:sldIdLst>
    <p:sldId id="256" r:id="rId2"/>
    <p:sldId id="258" r:id="rId3"/>
    <p:sldId id="261" r:id="rId4"/>
    <p:sldId id="262" r:id="rId5"/>
    <p:sldId id="278" r:id="rId6"/>
    <p:sldId id="263" r:id="rId7"/>
    <p:sldId id="270" r:id="rId8"/>
    <p:sldId id="271" r:id="rId9"/>
    <p:sldId id="272" r:id="rId10"/>
    <p:sldId id="273" r:id="rId11"/>
    <p:sldId id="274" r:id="rId12"/>
    <p:sldId id="275" r:id="rId13"/>
    <p:sldId id="276" r:id="rId14"/>
    <p:sldId id="277" r:id="rId15"/>
    <p:sldId id="264" r:id="rId16"/>
    <p:sldId id="265" r:id="rId17"/>
    <p:sldId id="266" r:id="rId18"/>
    <p:sldId id="267" r:id="rId19"/>
    <p:sldId id="268" r:id="rId20"/>
    <p:sldId id="279" r:id="rId21"/>
    <p:sldId id="280" r:id="rId22"/>
    <p:sldId id="281" r:id="rId23"/>
    <p:sldId id="259" r:id="rId24"/>
    <p:sldId id="269" r:id="rId25"/>
    <p:sldId id="260" r:id="rId26"/>
  </p:sldIdLst>
  <p:sldSz cx="9144000" cy="6858000" type="screen4x3"/>
  <p:notesSz cx="7102475" cy="121316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USER" initials="U" lastIdx="1" clrIdx="0">
    <p:extLst>
      <p:ext uri="{19B8F6BF-5375-455C-9EA6-DF929625EA0E}">
        <p15:presenceInfo xmlns:p15="http://schemas.microsoft.com/office/powerpoint/2012/main" xmlns="" userId="US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94" y="27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presProps" Target="pres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9-03-13T16:29:13.778" idx="1">
    <p:pos x="10" y="10"/>
    <p:text/>
    <p:extLst>
      <p:ext uri="{C676402C-5697-4E1C-873F-D02D1690AC5C}">
        <p15:threadingInfo xmlns:p15="http://schemas.microsoft.com/office/powerpoint/2012/main" xmlns="" timeZoneBias="-420"/>
      </p:ext>
    </p:extLst>
  </p:cm>
</p:cmLst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603D664-1AAB-488B-9C0D-56DD4F85C398}" type="doc">
      <dgm:prSet loTypeId="urn:microsoft.com/office/officeart/2005/8/layout/equation2" loCatId="process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564E9297-E76F-43FC-9504-EF90B1431F7B}" type="pres">
      <dgm:prSet presAssocID="{E603D664-1AAB-488B-9C0D-56DD4F85C39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</dgm:ptLst>
  <dgm:cxnLst>
    <dgm:cxn modelId="{024BC9CC-30F9-4ED5-B0C1-FBBFCB49D3DC}" type="presOf" srcId="{E603D664-1AAB-488B-9C0D-56DD4F85C398}" destId="{564E9297-E76F-43FC-9504-EF90B1431F7B}" srcOrd="0" destOrd="0" presId="urn:microsoft.com/office/officeart/2005/8/layout/equation2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603D664-1AAB-488B-9C0D-56DD4F85C398}" type="doc">
      <dgm:prSet loTypeId="urn:microsoft.com/office/officeart/2005/8/layout/process4" loCatId="process" qsTypeId="urn:microsoft.com/office/officeart/2005/8/quickstyle/3d7" qsCatId="3D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47CA18B7-F713-4B08-8A36-E95BB40D1CD4}">
      <dgm:prSet phldrT="[Text]"/>
      <dgm:spPr/>
      <dgm:t>
        <a:bodyPr/>
        <a:lstStyle/>
        <a:p>
          <a:r>
            <a:rPr lang="en-US" dirty="0">
              <a:latin typeface="Britannic Bold" pitchFamily="34" charset="0"/>
            </a:rPr>
            <a:t>PENGERTIAN </a:t>
          </a:r>
        </a:p>
      </dgm:t>
    </dgm:pt>
    <dgm:pt modelId="{6A10F6DA-F32A-408F-8E77-5ED20290D294}" type="parTrans" cxnId="{B1C870C1-92D7-496D-88FB-2899231CDCCB}">
      <dgm:prSet/>
      <dgm:spPr/>
      <dgm:t>
        <a:bodyPr/>
        <a:lstStyle/>
        <a:p>
          <a:endParaRPr lang="en-US"/>
        </a:p>
      </dgm:t>
    </dgm:pt>
    <dgm:pt modelId="{068E88A1-14CE-4374-917E-9E625528A42E}" type="sibTrans" cxnId="{B1C870C1-92D7-496D-88FB-2899231CDCCB}">
      <dgm:prSet/>
      <dgm:spPr/>
      <dgm:t>
        <a:bodyPr/>
        <a:lstStyle/>
        <a:p>
          <a:endParaRPr lang="en-US"/>
        </a:p>
      </dgm:t>
    </dgm:pt>
    <dgm:pt modelId="{5669E001-3D10-4B63-B329-D423C5531FEE}">
      <dgm:prSet/>
      <dgm:spPr/>
      <dgm:t>
        <a:bodyPr/>
        <a:lstStyle/>
        <a:p>
          <a:r>
            <a:rPr lang="en-US" b="1" dirty="0" err="1">
              <a:latin typeface="Britannic Bold" pitchFamily="34" charset="0"/>
            </a:rPr>
            <a:t>Protokol</a:t>
          </a:r>
          <a:endParaRPr lang="en-US" b="1" dirty="0">
            <a:latin typeface="Britannic Bold" pitchFamily="34" charset="0"/>
          </a:endParaRPr>
        </a:p>
      </dgm:t>
    </dgm:pt>
    <dgm:pt modelId="{C1C2006F-00FA-43FB-B918-CF189E7134CC}" type="parTrans" cxnId="{10448302-E4A0-4617-8DD4-5DC594018353}">
      <dgm:prSet/>
      <dgm:spPr/>
      <dgm:t>
        <a:bodyPr/>
        <a:lstStyle/>
        <a:p>
          <a:endParaRPr lang="en-US"/>
        </a:p>
      </dgm:t>
    </dgm:pt>
    <dgm:pt modelId="{4B9F0102-8AB3-4C9D-96E8-9947DACDE491}" type="sibTrans" cxnId="{10448302-E4A0-4617-8DD4-5DC594018353}">
      <dgm:prSet/>
      <dgm:spPr/>
      <dgm:t>
        <a:bodyPr/>
        <a:lstStyle/>
        <a:p>
          <a:endParaRPr lang="en-US"/>
        </a:p>
      </dgm:t>
    </dgm:pt>
    <dgm:pt modelId="{4A299A78-DF6E-454D-BBFB-B609D3B0143C}">
      <dgm:prSet/>
      <dgm:spPr/>
      <dgm:t>
        <a:bodyPr/>
        <a:lstStyle/>
        <a:p>
          <a:r>
            <a:rPr lang="en-US" dirty="0" err="1">
              <a:latin typeface="Britannic Bold" pitchFamily="34" charset="0"/>
            </a:rPr>
            <a:t>Protokoler</a:t>
          </a:r>
          <a:endParaRPr lang="en-US" dirty="0">
            <a:latin typeface="Britannic Bold" pitchFamily="34" charset="0"/>
          </a:endParaRPr>
        </a:p>
      </dgm:t>
    </dgm:pt>
    <dgm:pt modelId="{1E90A9A7-FD33-4684-80AA-B7A222AFD0CB}" type="parTrans" cxnId="{BB684EE2-6979-41F6-818B-48EBB228DF67}">
      <dgm:prSet/>
      <dgm:spPr/>
      <dgm:t>
        <a:bodyPr/>
        <a:lstStyle/>
        <a:p>
          <a:endParaRPr lang="en-US"/>
        </a:p>
      </dgm:t>
    </dgm:pt>
    <dgm:pt modelId="{2EA1AC81-765D-45A8-B525-CABCCA4FCAEB}" type="sibTrans" cxnId="{BB684EE2-6979-41F6-818B-48EBB228DF67}">
      <dgm:prSet/>
      <dgm:spPr/>
      <dgm:t>
        <a:bodyPr/>
        <a:lstStyle/>
        <a:p>
          <a:endParaRPr lang="en-US"/>
        </a:p>
      </dgm:t>
    </dgm:pt>
    <dgm:pt modelId="{0F8239D3-0498-4C60-A8FC-B624715FE6F1}">
      <dgm:prSet/>
      <dgm:spPr/>
      <dgm:t>
        <a:bodyPr/>
        <a:lstStyle/>
        <a:p>
          <a:pPr algn="l"/>
          <a:r>
            <a:rPr lang="en-US" b="0" dirty="0" err="1">
              <a:latin typeface="Britannic Bold" pitchFamily="34" charset="0"/>
            </a:rPr>
            <a:t>Keprotokolan</a:t>
          </a:r>
          <a:endParaRPr lang="en-US" b="0" dirty="0">
            <a:latin typeface="Britannic Bold" pitchFamily="34" charset="0"/>
          </a:endParaRPr>
        </a:p>
      </dgm:t>
    </dgm:pt>
    <dgm:pt modelId="{34A81F62-E2CA-4F99-A02A-B84BF1ABB7A4}" type="parTrans" cxnId="{43D9F24D-F408-4B6F-A0C7-626EABBB11EB}">
      <dgm:prSet/>
      <dgm:spPr/>
      <dgm:t>
        <a:bodyPr/>
        <a:lstStyle/>
        <a:p>
          <a:endParaRPr lang="en-US"/>
        </a:p>
      </dgm:t>
    </dgm:pt>
    <dgm:pt modelId="{E5135A36-74CB-4367-B801-2E5436089115}" type="sibTrans" cxnId="{43D9F24D-F408-4B6F-A0C7-626EABBB11EB}">
      <dgm:prSet/>
      <dgm:spPr/>
      <dgm:t>
        <a:bodyPr/>
        <a:lstStyle/>
        <a:p>
          <a:endParaRPr lang="en-US"/>
        </a:p>
      </dgm:t>
    </dgm:pt>
    <dgm:pt modelId="{ACC0D7F3-D937-446B-8FE7-F23D0AB470C0}">
      <dgm:prSet/>
      <dgm:spPr/>
      <dgm:t>
        <a:bodyPr/>
        <a:lstStyle/>
        <a:p>
          <a:pPr algn="l"/>
          <a:r>
            <a:rPr lang="id-ID" b="0" dirty="0">
              <a:latin typeface="Britannic Bold" pitchFamily="34" charset="0"/>
            </a:rPr>
            <a:t>Pembawa Acara dan MC</a:t>
          </a:r>
          <a:endParaRPr lang="en-US" b="0" dirty="0">
            <a:latin typeface="Britannic Bold" pitchFamily="34" charset="0"/>
          </a:endParaRPr>
        </a:p>
      </dgm:t>
    </dgm:pt>
    <dgm:pt modelId="{3F0B7375-F23C-4936-B678-AB9D406597CF}" type="parTrans" cxnId="{42AC12C4-2FB9-4520-9EF0-12A542F18D23}">
      <dgm:prSet/>
      <dgm:spPr/>
      <dgm:t>
        <a:bodyPr/>
        <a:lstStyle/>
        <a:p>
          <a:endParaRPr lang="id-ID"/>
        </a:p>
      </dgm:t>
    </dgm:pt>
    <dgm:pt modelId="{744C3FF3-9B5B-4A26-9EC0-FE83F4BEBDC9}" type="sibTrans" cxnId="{42AC12C4-2FB9-4520-9EF0-12A542F18D23}">
      <dgm:prSet/>
      <dgm:spPr/>
      <dgm:t>
        <a:bodyPr/>
        <a:lstStyle/>
        <a:p>
          <a:endParaRPr lang="id-ID"/>
        </a:p>
      </dgm:t>
    </dgm:pt>
    <dgm:pt modelId="{DAEE9193-5F73-4007-9822-77E95920CAFC}" type="pres">
      <dgm:prSet presAssocID="{E603D664-1AAB-488B-9C0D-56DD4F85C398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CA659694-1DC3-4625-8283-8FE1AD74C1EE}" type="pres">
      <dgm:prSet presAssocID="{47CA18B7-F713-4B08-8A36-E95BB40D1CD4}" presName="boxAndChildren" presStyleCnt="0"/>
      <dgm:spPr/>
    </dgm:pt>
    <dgm:pt modelId="{C745E9DF-18BB-4D0B-AE2A-FE354CAE2E73}" type="pres">
      <dgm:prSet presAssocID="{47CA18B7-F713-4B08-8A36-E95BB40D1CD4}" presName="parentTextBox" presStyleLbl="node1" presStyleIdx="0" presStyleCnt="1"/>
      <dgm:spPr/>
      <dgm:t>
        <a:bodyPr/>
        <a:lstStyle/>
        <a:p>
          <a:endParaRPr lang="en-US"/>
        </a:p>
      </dgm:t>
    </dgm:pt>
    <dgm:pt modelId="{68DD7F42-1955-4FB4-817D-86EF412D2F41}" type="pres">
      <dgm:prSet presAssocID="{47CA18B7-F713-4B08-8A36-E95BB40D1CD4}" presName="entireBox" presStyleLbl="node1" presStyleIdx="0" presStyleCnt="1" custLinFactNeighborX="-909"/>
      <dgm:spPr/>
      <dgm:t>
        <a:bodyPr/>
        <a:lstStyle/>
        <a:p>
          <a:endParaRPr lang="en-US"/>
        </a:p>
      </dgm:t>
    </dgm:pt>
    <dgm:pt modelId="{8FA6E98C-E189-4468-B613-31E25D5C977B}" type="pres">
      <dgm:prSet presAssocID="{47CA18B7-F713-4B08-8A36-E95BB40D1CD4}" presName="descendantBox" presStyleCnt="0"/>
      <dgm:spPr/>
    </dgm:pt>
    <dgm:pt modelId="{543C90EF-5C40-4B7D-8AFF-6FE9ABA7A2DF}" type="pres">
      <dgm:prSet presAssocID="{5669E001-3D10-4B63-B329-D423C5531FEE}" presName="childTextBox" presStyleLbl="fgAccFollow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73CFB42-400B-424A-9DB0-DF3DCC0553A0}" type="pres">
      <dgm:prSet presAssocID="{4A299A78-DF6E-454D-BBFB-B609D3B0143C}" presName="childTextBox" presStyleLbl="fgAccFollowNode1" presStyleIdx="1" presStyleCnt="4" custLinFactNeighborX="861" custLinFactNeighborY="-105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D381C50-CCC6-4784-8563-BC18416998C0}" type="pres">
      <dgm:prSet presAssocID="{0F8239D3-0498-4C60-A8FC-B624715FE6F1}" presName="childTextBox" presStyleLbl="fgAccFollowNode1" presStyleIdx="2" presStyleCnt="4" custLinFactNeighborX="147" custLinFactNeighborY="53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93E44D3-CD98-4350-A986-E3ABCD20E64C}" type="pres">
      <dgm:prSet presAssocID="{ACC0D7F3-D937-446B-8FE7-F23D0AB470C0}" presName="childTextBox" presStyleLbl="fgAccFollow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1C870C1-92D7-496D-88FB-2899231CDCCB}" srcId="{E603D664-1AAB-488B-9C0D-56DD4F85C398}" destId="{47CA18B7-F713-4B08-8A36-E95BB40D1CD4}" srcOrd="0" destOrd="0" parTransId="{6A10F6DA-F32A-408F-8E77-5ED20290D294}" sibTransId="{068E88A1-14CE-4374-917E-9E625528A42E}"/>
    <dgm:cxn modelId="{BB684EE2-6979-41F6-818B-48EBB228DF67}" srcId="{47CA18B7-F713-4B08-8A36-E95BB40D1CD4}" destId="{4A299A78-DF6E-454D-BBFB-B609D3B0143C}" srcOrd="1" destOrd="0" parTransId="{1E90A9A7-FD33-4684-80AA-B7A222AFD0CB}" sibTransId="{2EA1AC81-765D-45A8-B525-CABCCA4FCAEB}"/>
    <dgm:cxn modelId="{924D3BA2-784A-417E-A1F9-E4BCAFC5F6E1}" type="presOf" srcId="{0F8239D3-0498-4C60-A8FC-B624715FE6F1}" destId="{1D381C50-CCC6-4784-8563-BC18416998C0}" srcOrd="0" destOrd="0" presId="urn:microsoft.com/office/officeart/2005/8/layout/process4"/>
    <dgm:cxn modelId="{43D9F24D-F408-4B6F-A0C7-626EABBB11EB}" srcId="{47CA18B7-F713-4B08-8A36-E95BB40D1CD4}" destId="{0F8239D3-0498-4C60-A8FC-B624715FE6F1}" srcOrd="2" destOrd="0" parTransId="{34A81F62-E2CA-4F99-A02A-B84BF1ABB7A4}" sibTransId="{E5135A36-74CB-4367-B801-2E5436089115}"/>
    <dgm:cxn modelId="{DBD1EF50-019D-4CBE-BCB8-DD5B7DE41AFC}" type="presOf" srcId="{4A299A78-DF6E-454D-BBFB-B609D3B0143C}" destId="{973CFB42-400B-424A-9DB0-DF3DCC0553A0}" srcOrd="0" destOrd="0" presId="urn:microsoft.com/office/officeart/2005/8/layout/process4"/>
    <dgm:cxn modelId="{52471093-E6FB-49AF-AD98-FBADA47967EB}" type="presOf" srcId="{5669E001-3D10-4B63-B329-D423C5531FEE}" destId="{543C90EF-5C40-4B7D-8AFF-6FE9ABA7A2DF}" srcOrd="0" destOrd="0" presId="urn:microsoft.com/office/officeart/2005/8/layout/process4"/>
    <dgm:cxn modelId="{10448302-E4A0-4617-8DD4-5DC594018353}" srcId="{47CA18B7-F713-4B08-8A36-E95BB40D1CD4}" destId="{5669E001-3D10-4B63-B329-D423C5531FEE}" srcOrd="0" destOrd="0" parTransId="{C1C2006F-00FA-43FB-B918-CF189E7134CC}" sibTransId="{4B9F0102-8AB3-4C9D-96E8-9947DACDE491}"/>
    <dgm:cxn modelId="{E6A6ABED-F7B1-482F-BAE8-8AD8F76AAC74}" type="presOf" srcId="{ACC0D7F3-D937-446B-8FE7-F23D0AB470C0}" destId="{993E44D3-CD98-4350-A986-E3ABCD20E64C}" srcOrd="0" destOrd="0" presId="urn:microsoft.com/office/officeart/2005/8/layout/process4"/>
    <dgm:cxn modelId="{42AC12C4-2FB9-4520-9EF0-12A542F18D23}" srcId="{47CA18B7-F713-4B08-8A36-E95BB40D1CD4}" destId="{ACC0D7F3-D937-446B-8FE7-F23D0AB470C0}" srcOrd="3" destOrd="0" parTransId="{3F0B7375-F23C-4936-B678-AB9D406597CF}" sibTransId="{744C3FF3-9B5B-4A26-9EC0-FE83F4BEBDC9}"/>
    <dgm:cxn modelId="{0EFB9178-0743-4ACC-A7A7-AFF87376CE24}" type="presOf" srcId="{47CA18B7-F713-4B08-8A36-E95BB40D1CD4}" destId="{C745E9DF-18BB-4D0B-AE2A-FE354CAE2E73}" srcOrd="0" destOrd="0" presId="urn:microsoft.com/office/officeart/2005/8/layout/process4"/>
    <dgm:cxn modelId="{DB9419DB-73AA-4058-9ADE-177C2F675CAD}" type="presOf" srcId="{47CA18B7-F713-4B08-8A36-E95BB40D1CD4}" destId="{68DD7F42-1955-4FB4-817D-86EF412D2F41}" srcOrd="1" destOrd="0" presId="urn:microsoft.com/office/officeart/2005/8/layout/process4"/>
    <dgm:cxn modelId="{E0E4E473-8114-4408-8336-97EE21A15BC4}" type="presOf" srcId="{E603D664-1AAB-488B-9C0D-56DD4F85C398}" destId="{DAEE9193-5F73-4007-9822-77E95920CAFC}" srcOrd="0" destOrd="0" presId="urn:microsoft.com/office/officeart/2005/8/layout/process4"/>
    <dgm:cxn modelId="{1AE4A78F-2222-4435-9105-CC4EBE3F917C}" type="presParOf" srcId="{DAEE9193-5F73-4007-9822-77E95920CAFC}" destId="{CA659694-1DC3-4625-8283-8FE1AD74C1EE}" srcOrd="0" destOrd="0" presId="urn:microsoft.com/office/officeart/2005/8/layout/process4"/>
    <dgm:cxn modelId="{5B72B7CF-B4A4-4DE6-9C97-8A532AE85486}" type="presParOf" srcId="{CA659694-1DC3-4625-8283-8FE1AD74C1EE}" destId="{C745E9DF-18BB-4D0B-AE2A-FE354CAE2E73}" srcOrd="0" destOrd="0" presId="urn:microsoft.com/office/officeart/2005/8/layout/process4"/>
    <dgm:cxn modelId="{0D711FD1-610B-44B0-91FD-5FA5CBD9904E}" type="presParOf" srcId="{CA659694-1DC3-4625-8283-8FE1AD74C1EE}" destId="{68DD7F42-1955-4FB4-817D-86EF412D2F41}" srcOrd="1" destOrd="0" presId="urn:microsoft.com/office/officeart/2005/8/layout/process4"/>
    <dgm:cxn modelId="{6BD48FAD-2C6B-4265-B310-512603818ECB}" type="presParOf" srcId="{CA659694-1DC3-4625-8283-8FE1AD74C1EE}" destId="{8FA6E98C-E189-4468-B613-31E25D5C977B}" srcOrd="2" destOrd="0" presId="urn:microsoft.com/office/officeart/2005/8/layout/process4"/>
    <dgm:cxn modelId="{0A7E3998-1432-4A88-8E68-7370DD51BB01}" type="presParOf" srcId="{8FA6E98C-E189-4468-B613-31E25D5C977B}" destId="{543C90EF-5C40-4B7D-8AFF-6FE9ABA7A2DF}" srcOrd="0" destOrd="0" presId="urn:microsoft.com/office/officeart/2005/8/layout/process4"/>
    <dgm:cxn modelId="{4BD288A1-EDF6-41AA-A9EB-EA0F70F17E20}" type="presParOf" srcId="{8FA6E98C-E189-4468-B613-31E25D5C977B}" destId="{973CFB42-400B-424A-9DB0-DF3DCC0553A0}" srcOrd="1" destOrd="0" presId="urn:microsoft.com/office/officeart/2005/8/layout/process4"/>
    <dgm:cxn modelId="{2D106CDE-6CA1-4237-AA67-4CE5C36FF3ED}" type="presParOf" srcId="{8FA6E98C-E189-4468-B613-31E25D5C977B}" destId="{1D381C50-CCC6-4784-8563-BC18416998C0}" srcOrd="2" destOrd="0" presId="urn:microsoft.com/office/officeart/2005/8/layout/process4"/>
    <dgm:cxn modelId="{2959C3CE-6ED2-447D-9482-097CA5740D97}" type="presParOf" srcId="{8FA6E98C-E189-4468-B613-31E25D5C977B}" destId="{993E44D3-CD98-4350-A986-E3ABCD20E64C}" srcOrd="3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xmlns="" relId="rId13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FB15158-F7EA-4108-BBAD-3ECC6193725F}" type="doc">
      <dgm:prSet loTypeId="urn:microsoft.com/office/officeart/2005/8/layout/hList6" loCatId="list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903AF30-9168-46EA-A078-708680FB9748}">
      <dgm:prSet>
        <dgm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dgm:style>
      </dgm:prSet>
      <dgm:spPr/>
      <dgm:t>
        <a:bodyPr/>
        <a:lstStyle/>
        <a:p>
          <a:pPr algn="ctr" rtl="0"/>
          <a:r>
            <a:rPr lang="en-US" b="1" dirty="0" err="1">
              <a:solidFill>
                <a:schemeClr val="bg2">
                  <a:lumMod val="10000"/>
                </a:schemeClr>
              </a:solidFill>
            </a:rPr>
            <a:t>Pengertian</a:t>
          </a:r>
          <a:r>
            <a:rPr lang="en-US" b="1" dirty="0">
              <a:solidFill>
                <a:schemeClr val="bg2">
                  <a:lumMod val="10000"/>
                </a:schemeClr>
              </a:solidFill>
            </a:rPr>
            <a:t> </a:t>
          </a:r>
          <a:r>
            <a:rPr lang="en-US" b="1" dirty="0" err="1">
              <a:solidFill>
                <a:schemeClr val="bg2">
                  <a:lumMod val="10000"/>
                </a:schemeClr>
              </a:solidFill>
            </a:rPr>
            <a:t>Keprotokolan</a:t>
          </a:r>
          <a:endParaRPr lang="en-US" b="1" dirty="0">
            <a:solidFill>
              <a:schemeClr val="bg2">
                <a:lumMod val="10000"/>
              </a:schemeClr>
            </a:solidFill>
          </a:endParaRPr>
        </a:p>
      </dgm:t>
    </dgm:pt>
    <dgm:pt modelId="{3482FC0A-BB41-4BE2-84F8-014C9515EE7C}" type="parTrans" cxnId="{78144CDB-68CD-4911-8E96-0DA000435793}">
      <dgm:prSet/>
      <dgm:spPr/>
      <dgm:t>
        <a:bodyPr/>
        <a:lstStyle/>
        <a:p>
          <a:endParaRPr lang="en-US"/>
        </a:p>
      </dgm:t>
    </dgm:pt>
    <dgm:pt modelId="{E21E4A73-2AF1-4855-AD9A-6ED6A2954264}" type="sibTrans" cxnId="{78144CDB-68CD-4911-8E96-0DA000435793}">
      <dgm:prSet/>
      <dgm:spPr/>
      <dgm:t>
        <a:bodyPr/>
        <a:lstStyle/>
        <a:p>
          <a:endParaRPr lang="en-US"/>
        </a:p>
      </dgm:t>
    </dgm:pt>
    <dgm:pt modelId="{1C960C7C-69AE-4617-BD6D-85AE8B15E9C2}" type="pres">
      <dgm:prSet presAssocID="{4FB15158-F7EA-4108-BBAD-3ECC6193725F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543ECFD2-6B46-4F88-888E-0B11335A6B98}" type="pres">
      <dgm:prSet presAssocID="{1903AF30-9168-46EA-A078-708680FB9748}" presName="node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3AF78E0-286B-4059-B454-4BCD98F4944F}" type="presOf" srcId="{4FB15158-F7EA-4108-BBAD-3ECC6193725F}" destId="{1C960C7C-69AE-4617-BD6D-85AE8B15E9C2}" srcOrd="0" destOrd="0" presId="urn:microsoft.com/office/officeart/2005/8/layout/hList6"/>
    <dgm:cxn modelId="{976F8C25-C298-42BC-BAA0-74D305FAAF54}" type="presOf" srcId="{1903AF30-9168-46EA-A078-708680FB9748}" destId="{543ECFD2-6B46-4F88-888E-0B11335A6B98}" srcOrd="0" destOrd="0" presId="urn:microsoft.com/office/officeart/2005/8/layout/hList6"/>
    <dgm:cxn modelId="{78144CDB-68CD-4911-8E96-0DA000435793}" srcId="{4FB15158-F7EA-4108-BBAD-3ECC6193725F}" destId="{1903AF30-9168-46EA-A078-708680FB9748}" srcOrd="0" destOrd="0" parTransId="{3482FC0A-BB41-4BE2-84F8-014C9515EE7C}" sibTransId="{E21E4A73-2AF1-4855-AD9A-6ED6A2954264}"/>
    <dgm:cxn modelId="{D15CA4BF-C1E7-44DE-89CF-E7A1EF541C62}" type="presParOf" srcId="{1C960C7C-69AE-4617-BD6D-85AE8B15E9C2}" destId="{543ECFD2-6B46-4F88-888E-0B11335A6B98}" srcOrd="0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8DD7F42-1955-4FB4-817D-86EF412D2F41}">
      <dsp:nvSpPr>
        <dsp:cNvPr id="0" name=""/>
        <dsp:cNvSpPr/>
      </dsp:nvSpPr>
      <dsp:spPr>
        <a:xfrm>
          <a:off x="0" y="0"/>
          <a:ext cx="9829800" cy="5791200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62280" tIns="462280" rIns="462280" bIns="462280" numCol="1" spcCol="1270" anchor="ctr" anchorCtr="0">
          <a:noAutofit/>
        </a:bodyPr>
        <a:lstStyle/>
        <a:p>
          <a:pPr marL="0" lvl="0" indent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6500" kern="1200" dirty="0">
              <a:latin typeface="Britannic Bold" pitchFamily="34" charset="0"/>
            </a:rPr>
            <a:t>PENGERTIAN </a:t>
          </a:r>
        </a:p>
      </dsp:txBody>
      <dsp:txXfrm>
        <a:off x="0" y="0"/>
        <a:ext cx="9829800" cy="3127248"/>
      </dsp:txXfrm>
    </dsp:sp>
    <dsp:sp modelId="{543C90EF-5C40-4B7D-8AFF-6FE9ABA7A2DF}">
      <dsp:nvSpPr>
        <dsp:cNvPr id="0" name=""/>
        <dsp:cNvSpPr/>
      </dsp:nvSpPr>
      <dsp:spPr>
        <a:xfrm>
          <a:off x="0" y="3011424"/>
          <a:ext cx="2457449" cy="2663952"/>
        </a:xfrm>
        <a:prstGeom prst="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57200" extrusionH="600" contourW="3000">
          <a:bevelT w="48600" h="18600" prst="relaxedInset"/>
          <a:bevelB w="48600" h="8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2024" tIns="34290" rIns="192024" bIns="3429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b="1" kern="1200" dirty="0" err="1">
              <a:latin typeface="Britannic Bold" pitchFamily="34" charset="0"/>
            </a:rPr>
            <a:t>Protokol</a:t>
          </a:r>
          <a:endParaRPr lang="en-US" sz="2700" b="1" kern="1200" dirty="0">
            <a:latin typeface="Britannic Bold" pitchFamily="34" charset="0"/>
          </a:endParaRPr>
        </a:p>
      </dsp:txBody>
      <dsp:txXfrm>
        <a:off x="0" y="3011424"/>
        <a:ext cx="2457449" cy="2663952"/>
      </dsp:txXfrm>
    </dsp:sp>
    <dsp:sp modelId="{973CFB42-400B-424A-9DB0-DF3DCC0553A0}">
      <dsp:nvSpPr>
        <dsp:cNvPr id="0" name=""/>
        <dsp:cNvSpPr/>
      </dsp:nvSpPr>
      <dsp:spPr>
        <a:xfrm>
          <a:off x="2478608" y="2983345"/>
          <a:ext cx="2457449" cy="2663952"/>
        </a:xfrm>
        <a:prstGeom prst="rect">
          <a:avLst/>
        </a:prstGeom>
        <a:solidFill>
          <a:schemeClr val="accent2">
            <a:tint val="40000"/>
            <a:alpha val="90000"/>
            <a:hueOff val="2188446"/>
            <a:satOff val="6842"/>
            <a:lumOff val="191"/>
            <a:alphaOff val="0"/>
          </a:schemeClr>
        </a:solidFill>
        <a:ln>
          <a:noFill/>
        </a:ln>
        <a:effectLst/>
        <a:sp3d z="57200" extrusionH="600" contourW="3000">
          <a:bevelT w="48600" h="18600" prst="relaxedInset"/>
          <a:bevelB w="48600" h="8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2024" tIns="34290" rIns="192024" bIns="3429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 dirty="0" err="1">
              <a:latin typeface="Britannic Bold" pitchFamily="34" charset="0"/>
            </a:rPr>
            <a:t>Protokoler</a:t>
          </a:r>
          <a:endParaRPr lang="en-US" sz="2700" kern="1200" dirty="0">
            <a:latin typeface="Britannic Bold" pitchFamily="34" charset="0"/>
          </a:endParaRPr>
        </a:p>
      </dsp:txBody>
      <dsp:txXfrm>
        <a:off x="2478608" y="2983345"/>
        <a:ext cx="2457449" cy="2663952"/>
      </dsp:txXfrm>
    </dsp:sp>
    <dsp:sp modelId="{1D381C50-CCC6-4784-8563-BC18416998C0}">
      <dsp:nvSpPr>
        <dsp:cNvPr id="0" name=""/>
        <dsp:cNvSpPr/>
      </dsp:nvSpPr>
      <dsp:spPr>
        <a:xfrm>
          <a:off x="4918512" y="3025569"/>
          <a:ext cx="2457449" cy="2663952"/>
        </a:xfrm>
        <a:prstGeom prst="rect">
          <a:avLst/>
        </a:prstGeom>
        <a:solidFill>
          <a:schemeClr val="accent2">
            <a:tint val="40000"/>
            <a:alpha val="90000"/>
            <a:hueOff val="4376892"/>
            <a:satOff val="13683"/>
            <a:lumOff val="381"/>
            <a:alphaOff val="0"/>
          </a:schemeClr>
        </a:solidFill>
        <a:ln>
          <a:noFill/>
        </a:ln>
        <a:effectLst/>
        <a:sp3d z="57200" extrusionH="600" contourW="3000">
          <a:bevelT w="48600" h="18600" prst="relaxedInset"/>
          <a:bevelB w="48600" h="8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2024" tIns="34290" rIns="192024" bIns="34290" numCol="1" spcCol="1270" anchor="ctr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b="0" kern="1200" dirty="0" err="1">
              <a:latin typeface="Britannic Bold" pitchFamily="34" charset="0"/>
            </a:rPr>
            <a:t>Keprotokolan</a:t>
          </a:r>
          <a:endParaRPr lang="en-US" sz="2700" b="0" kern="1200" dirty="0">
            <a:latin typeface="Britannic Bold" pitchFamily="34" charset="0"/>
          </a:endParaRPr>
        </a:p>
      </dsp:txBody>
      <dsp:txXfrm>
        <a:off x="4918512" y="3025569"/>
        <a:ext cx="2457449" cy="2663952"/>
      </dsp:txXfrm>
    </dsp:sp>
    <dsp:sp modelId="{993E44D3-CD98-4350-A986-E3ABCD20E64C}">
      <dsp:nvSpPr>
        <dsp:cNvPr id="0" name=""/>
        <dsp:cNvSpPr/>
      </dsp:nvSpPr>
      <dsp:spPr>
        <a:xfrm>
          <a:off x="7372349" y="3011424"/>
          <a:ext cx="2457449" cy="2663952"/>
        </a:xfrm>
        <a:prstGeom prst="rect">
          <a:avLst/>
        </a:prstGeom>
        <a:solidFill>
          <a:schemeClr val="accent2">
            <a:tint val="40000"/>
            <a:alpha val="90000"/>
            <a:hueOff val="6565338"/>
            <a:satOff val="20525"/>
            <a:lumOff val="572"/>
            <a:alphaOff val="0"/>
          </a:schemeClr>
        </a:solidFill>
        <a:ln>
          <a:noFill/>
        </a:ln>
        <a:effectLst/>
        <a:sp3d z="57200" extrusionH="600" contourW="3000">
          <a:bevelT w="48600" h="18600" prst="relaxedInset"/>
          <a:bevelB w="48600" h="8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2024" tIns="34290" rIns="192024" bIns="34290" numCol="1" spcCol="1270" anchor="ctr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2700" b="0" kern="1200" dirty="0">
              <a:latin typeface="Britannic Bold" pitchFamily="34" charset="0"/>
            </a:rPr>
            <a:t>Pembawa Acara dan MC</a:t>
          </a:r>
          <a:endParaRPr lang="en-US" sz="2700" b="0" kern="1200" dirty="0">
            <a:latin typeface="Britannic Bold" pitchFamily="34" charset="0"/>
          </a:endParaRPr>
        </a:p>
      </dsp:txBody>
      <dsp:txXfrm>
        <a:off x="7372349" y="3011424"/>
        <a:ext cx="2457449" cy="266395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43ECFD2-6B46-4F88-888E-0B11335A6B98}">
      <dsp:nvSpPr>
        <dsp:cNvPr id="0" name=""/>
        <dsp:cNvSpPr/>
      </dsp:nvSpPr>
      <dsp:spPr>
        <a:xfrm rot="16200000">
          <a:off x="3581400" y="-3581400"/>
          <a:ext cx="1066800" cy="8229600"/>
        </a:xfrm>
        <a:prstGeom prst="flowChartManualOperation">
          <a:avLst/>
        </a:prstGeom>
        <a:solidFill>
          <a:schemeClr val="accent6"/>
        </a:solidFill>
        <a:ln w="38100" cap="flat" cmpd="sng" algn="ctr">
          <a:solidFill>
            <a:schemeClr val="lt1"/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hemeClr val="lt1"/>
        </a:lnRef>
        <a:fillRef idx="1">
          <a:schemeClr val="accent6"/>
        </a:fillRef>
        <a:effectRef idx="1">
          <a:schemeClr val="accent6"/>
        </a:effectRef>
        <a:fontRef idx="minor">
          <a:schemeClr val="lt1"/>
        </a:fontRef>
      </dsp:style>
      <dsp:txBody>
        <a:bodyPr spcFirstLastPara="0" vert="horz" wrap="square" lIns="285750" tIns="0" rIns="287734" bIns="0" numCol="1" spcCol="1270" anchor="ctr" anchorCtr="0">
          <a:noAutofit/>
        </a:bodyPr>
        <a:lstStyle/>
        <a:p>
          <a:pPr marL="0" lvl="0" indent="0" algn="ctr" defTabSz="2000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500" b="1" kern="1200" dirty="0" err="1">
              <a:solidFill>
                <a:schemeClr val="bg2">
                  <a:lumMod val="10000"/>
                </a:schemeClr>
              </a:solidFill>
            </a:rPr>
            <a:t>Pengertian</a:t>
          </a:r>
          <a:r>
            <a:rPr lang="en-US" sz="4500" b="1" kern="1200" dirty="0">
              <a:solidFill>
                <a:schemeClr val="bg2">
                  <a:lumMod val="10000"/>
                </a:schemeClr>
              </a:solidFill>
            </a:rPr>
            <a:t> </a:t>
          </a:r>
          <a:r>
            <a:rPr lang="en-US" sz="4500" b="1" kern="1200" dirty="0" err="1">
              <a:solidFill>
                <a:schemeClr val="bg2">
                  <a:lumMod val="10000"/>
                </a:schemeClr>
              </a:solidFill>
            </a:rPr>
            <a:t>Keprotokolan</a:t>
          </a:r>
          <a:endParaRPr lang="en-US" sz="4500" b="1" kern="1200" dirty="0">
            <a:solidFill>
              <a:schemeClr val="bg2">
                <a:lumMod val="10000"/>
              </a:schemeClr>
            </a:solidFill>
          </a:endParaRPr>
        </a:p>
      </dsp:txBody>
      <dsp:txXfrm rot="5400000">
        <a:off x="0" y="213360"/>
        <a:ext cx="8229600" cy="64008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equation2">
  <dgm:title val=""/>
  <dgm:desc val=""/>
  <dgm:catLst>
    <dgm:cat type="relationship" pri="18000"/>
    <dgm:cat type="process" pri="2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linDir" val="fromL"/>
          <dgm:param type="fallback" val="2D"/>
        </dgm:alg>
      </dgm:if>
      <dgm:else name="Name3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ch" ptType="node" func="cnt" op="gte" val="3">
        <dgm:constrLst>
          <dgm:constr type="h" for="des" forName="node" refType="w" fact="0.5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ch" forName="lastNode" op="equ" val="65"/>
          <dgm:constr type="primFontSz" for="des" forName="node" op="equ" val="65"/>
          <dgm:constr type="primFontSz" for="des" forName="sibTrans" val="55"/>
          <dgm:constr type="primFontSz" for="des" forName="sibTrans" refType="primFontSz" refFor="des" refForName="node" op="lte" fact="0.8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if>
      <dgm:else name="Name6">
        <dgm:constrLst>
          <dgm:constr type="h" for="des" forName="node" refType="w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des" forName="node" val="65"/>
          <dgm:constr type="primFontSz" for="ch" forName="lastNode" refType="primFontSz" refFor="des" refForName="node" op="equ"/>
          <dgm:constr type="primFontSz" for="des" forName="sibTrans" val="55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else>
    </dgm:choose>
    <dgm:ruleLst/>
    <dgm:choose name="Name7">
      <dgm:if name="Name8" axis="ch" ptType="node" func="cnt" op="gte" val="1">
        <dgm:layoutNode name="vNodes">
          <dgm:alg type="lin">
            <dgm:param type="linDir" val="fromT"/>
            <dgm:param type="fallback" val="2D"/>
          </dgm:alg>
          <dgm:shape xmlns:r="http://schemas.openxmlformats.org/officeDocument/2006/relationships" r:blip="">
            <dgm:adjLst/>
          </dgm:shape>
          <dgm:presOf/>
          <dgm:constrLst/>
          <dgm:ruleLst/>
          <dgm:forEach name="Name9" axis="ch" ptType="node">
            <dgm:choose name="Name10">
              <dgm:if name="Name11" axis="self" func="revPos" op="neq" val="1">
                <dgm:layoutNode name="node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  <dgm:choose name="Name12">
                  <dgm:if name="Name13" axis="self" ptType="node" func="revPos" op="gt" val="2">
                    <dgm:forEach name="sibTransForEach" axis="followSib" ptType="sibTrans" cnt="1">
                      <dgm:layoutNode name="spacerT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  <dgm:layoutNode name="sibTrans">
                        <dgm:alg type="tx"/>
                        <dgm:shape xmlns:r="http://schemas.openxmlformats.org/officeDocument/2006/relationships" type="mathPlus" r:blip="">
                          <dgm:adjLst/>
                        </dgm:shape>
                        <dgm:presOf axis="self"/>
                        <dgm:constrLst>
                          <dgm:constr type="h" refType="w"/>
                          <dgm:constr type="lMarg"/>
                          <dgm:constr type="rMarg"/>
                          <dgm:constr type="tMarg"/>
                          <dgm:constr type="bMarg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spacerB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</dgm:forEach>
                  </dgm:if>
                  <dgm:else name="Name14"/>
                </dgm:choose>
              </dgm:if>
              <dgm:else name="Name15"/>
            </dgm:choose>
          </dgm:forEach>
        </dgm:layoutNode>
        <dgm:choose name="Name16">
          <dgm:if name="Name17" axis="ch" ptType="node" func="cnt" op="gt" val="1">
            <dgm:layoutNode name="sibTransLast">
              <dgm:alg type="conn">
                <dgm:param type="begPts" val="auto"/>
                <dgm:param type="endPts" val="auto"/>
                <dgm:param type="srcNode" val="vNodes"/>
                <dgm:param type="dstNode" val="lastNode"/>
              </dgm:alg>
              <dgm:shape xmlns:r="http://schemas.openxmlformats.org/officeDocument/2006/relationships" type="conn" r:blip="">
                <dgm:adjLst/>
              </dgm:shape>
              <dgm:presOf axis="ch" ptType="sibTrans" st="-1" cnt="1"/>
              <dgm:constrLst>
                <dgm:constr type="h" refType="w" fact="0.62"/>
                <dgm:constr type="connDist"/>
                <dgm:constr type="begPad" refType="connDist" fact="0.25"/>
                <dgm:constr type="endPad" refType="connDist" fact="0.22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ch desOrSelf" ptType="sibTrans sibTrans" st="-1 1" cnt="1 0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if>
          <dgm:else name="Name18"/>
        </dgm:choose>
        <dgm:layoutNode name="lastNode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ellipse" r:blip="">
            <dgm:adjLst/>
          </dgm:shape>
          <dgm:presOf axis="ch desOrSelf" ptType="node node" st="-1 1" cnt="1 0"/>
          <dgm:constrLst>
            <dgm:constr type="h" refType="w"/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</dgm:if>
      <dgm:else name="Name19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7">
  <dgm:title val=""/>
  <dgm:desc val=""/>
  <dgm:catLst>
    <dgm:cat type="3D" pri="11700"/>
  </dgm:catLst>
  <dgm:scene3d>
    <a:camera prst="perspectiveLeft" zoom="91000"/>
    <a:lightRig rig="threePt" dir="t">
      <a:rot lat="0" lon="0" rev="20640000"/>
    </a:lightRig>
  </dgm:scene3d>
  <dgm:styleLbl name="node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threePt" dir="t"/>
    </dgm:scene3d>
    <dgm:sp3d extrusionH="50600" prstMaterial="clear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 z="572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118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 z="106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 z="-2118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0000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50600">
      <a:bevelT w="101600" h="80600"/>
      <a:bevelB w="80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50600">
      <a:bevelT w="101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61800" extrusionH="10600" contourW="3000">
      <a:bevelT w="48600" h="8600" prst="softRound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61800" extrusionH="10600" contourW="3000">
      <a:bevelT w="48600" h="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618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50600">
      <a:bevelT w="80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200" extrusionH="600" contourW="3000" prstMaterial="plastic">
      <a:bevelT w="80600" h="18600" prst="relaxedInset"/>
      <a:bevelB w="80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163" cy="6064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022725" y="0"/>
            <a:ext cx="3078163" cy="6064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974E76F-85E6-4862-AD9E-ED6D5FAC5DB8}" type="datetimeFigureOut">
              <a:rPr lang="en-US" smtClean="0"/>
              <a:t>10/10/2019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11523663"/>
            <a:ext cx="3078163" cy="6064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022725" y="11523663"/>
            <a:ext cx="3078163" cy="6064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BF4D9D-AA79-4DC5-841C-109ECA28E585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7739" cy="606584"/>
          </a:xfrm>
          <a:prstGeom prst="rect">
            <a:avLst/>
          </a:prstGeom>
        </p:spPr>
        <p:txBody>
          <a:bodyPr vert="horz" lIns="109902" tIns="54951" rIns="109902" bIns="54951" rtlCol="0"/>
          <a:lstStyle>
            <a:lvl1pPr algn="l">
              <a:defRPr sz="1400"/>
            </a:lvl1pPr>
          </a:lstStyle>
          <a:p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023092" y="0"/>
            <a:ext cx="3077739" cy="606584"/>
          </a:xfrm>
          <a:prstGeom prst="rect">
            <a:avLst/>
          </a:prstGeom>
        </p:spPr>
        <p:txBody>
          <a:bodyPr vert="horz" lIns="109902" tIns="54951" rIns="109902" bIns="54951" rtlCol="0"/>
          <a:lstStyle>
            <a:lvl1pPr algn="r">
              <a:defRPr sz="1400"/>
            </a:lvl1pPr>
          </a:lstStyle>
          <a:p>
            <a:fld id="{3DC79176-92F4-42F9-94A6-1EC5899DE450}" type="datetimeFigureOut">
              <a:rPr lang="id-ID" smtClean="0"/>
              <a:pPr/>
              <a:t>10/10/2019</a:t>
            </a:fld>
            <a:endParaRPr lang="id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519113" y="909638"/>
            <a:ext cx="6064250" cy="45497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109902" tIns="54951" rIns="109902" bIns="54951" rtlCol="0" anchor="ctr"/>
          <a:lstStyle/>
          <a:p>
            <a:endParaRPr lang="id-ID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10248" y="5762546"/>
            <a:ext cx="5681980" cy="5459254"/>
          </a:xfrm>
          <a:prstGeom prst="rect">
            <a:avLst/>
          </a:prstGeom>
        </p:spPr>
        <p:txBody>
          <a:bodyPr vert="horz" lIns="109902" tIns="54951" rIns="109902" bIns="5495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11522986"/>
            <a:ext cx="3077739" cy="606584"/>
          </a:xfrm>
          <a:prstGeom prst="rect">
            <a:avLst/>
          </a:prstGeom>
        </p:spPr>
        <p:txBody>
          <a:bodyPr vert="horz" lIns="109902" tIns="54951" rIns="109902" bIns="54951" rtlCol="0" anchor="b"/>
          <a:lstStyle>
            <a:lvl1pPr algn="l">
              <a:defRPr sz="1400"/>
            </a:lvl1pPr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23092" y="11522986"/>
            <a:ext cx="3077739" cy="606584"/>
          </a:xfrm>
          <a:prstGeom prst="rect">
            <a:avLst/>
          </a:prstGeom>
        </p:spPr>
        <p:txBody>
          <a:bodyPr vert="horz" lIns="109902" tIns="54951" rIns="109902" bIns="54951" rtlCol="0" anchor="b"/>
          <a:lstStyle>
            <a:lvl1pPr algn="r">
              <a:defRPr sz="1400"/>
            </a:lvl1pPr>
          </a:lstStyle>
          <a:p>
            <a:fld id="{635D93D4-55AD-451F-9301-FB60B83A86AF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xmlns="" val="35622791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5D93D4-55AD-451F-9301-FB60B83A86AF}" type="slidenum">
              <a:rPr lang="id-ID" smtClean="0"/>
              <a:pPr/>
              <a:t>2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xmlns="" val="7831199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5493605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434962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7408862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963746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10/10/2019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7081321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10/10/2019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5253074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10/10/2019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0435156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993481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5072252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791466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218000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10/10/2019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8767954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.xml"/><Relationship Id="rId13" Type="http://schemas.microsoft.com/office/2007/relationships/diagramDrawing" Target="../diagrams/drawing2.xml"/><Relationship Id="rId3" Type="http://schemas.openxmlformats.org/officeDocument/2006/relationships/audio" Target="../media/audio1.wav"/><Relationship Id="rId7" Type="http://schemas.openxmlformats.org/officeDocument/2006/relationships/diagramColors" Target="../diagrams/colors1.xml"/><Relationship Id="rId12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11" Type="http://schemas.openxmlformats.org/officeDocument/2006/relationships/diagramColors" Target="../diagrams/colors2.xml"/><Relationship Id="rId5" Type="http://schemas.openxmlformats.org/officeDocument/2006/relationships/diagramLayout" Target="../diagrams/layout1.xml"/><Relationship Id="rId10" Type="http://schemas.openxmlformats.org/officeDocument/2006/relationships/diagramQuickStyle" Target="../diagrams/quickStyle2.xml"/><Relationship Id="rId4" Type="http://schemas.openxmlformats.org/officeDocument/2006/relationships/diagramData" Target="../diagrams/data1.xml"/><Relationship Id="rId9" Type="http://schemas.openxmlformats.org/officeDocument/2006/relationships/diagramLayout" Target="../diagrams/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omments" Target="../comments/comment1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4800" y="381000"/>
            <a:ext cx="8686800" cy="6477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04800" y="381000"/>
            <a:ext cx="8686800" cy="193899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id-ID" sz="4000" dirty="0"/>
              <a:t>MATERI PELATIHAN PROTOCOL DAN </a:t>
            </a:r>
            <a:r>
              <a:rPr lang="en-US" sz="4000" dirty="0"/>
              <a:t>PEMBAWA ACARA</a:t>
            </a:r>
          </a:p>
          <a:p>
            <a:pPr algn="ctr"/>
            <a:r>
              <a:rPr lang="id-ID" sz="4000" dirty="0"/>
              <a:t> DI UPTD UNIT PUSKESMAS</a:t>
            </a:r>
            <a:r>
              <a:rPr lang="en-US" sz="4000" dirty="0"/>
              <a:t> KEBUMEN I</a:t>
            </a:r>
            <a:endParaRPr lang="id-ID" sz="4000" dirty="0"/>
          </a:p>
        </p:txBody>
      </p:sp>
      <p:sp>
        <p:nvSpPr>
          <p:cNvPr id="5" name="TextBox 4"/>
          <p:cNvSpPr txBox="1"/>
          <p:nvPr/>
        </p:nvSpPr>
        <p:spPr>
          <a:xfrm>
            <a:off x="3962400" y="6211669"/>
            <a:ext cx="5029200" cy="64633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id-ID" sz="3600" dirty="0"/>
              <a:t>Kebumen, </a:t>
            </a:r>
            <a:r>
              <a:rPr lang="en-US" sz="3600" dirty="0"/>
              <a:t>16 </a:t>
            </a:r>
            <a:r>
              <a:rPr lang="en-US" sz="3600" dirty="0" err="1"/>
              <a:t>Maret</a:t>
            </a:r>
            <a:r>
              <a:rPr lang="en-US" sz="3600" dirty="0"/>
              <a:t> 2019</a:t>
            </a:r>
            <a:endParaRPr lang="id-ID" sz="3600" dirty="0"/>
          </a:p>
        </p:txBody>
      </p:sp>
    </p:spTree>
    <p:extLst>
      <p:ext uri="{BB962C8B-B14F-4D97-AF65-F5344CB8AC3E}">
        <p14:creationId xmlns:p14="http://schemas.microsoft.com/office/powerpoint/2010/main" xmlns="" val="24886394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Content Placeholder 6"/>
          <p:cNvGraphicFramePr>
            <a:graphicFrameLocks noGrp="1"/>
          </p:cNvGraphicFramePr>
          <p:nvPr>
            <p:ph idx="1"/>
          </p:nvPr>
        </p:nvGraphicFramePr>
        <p:xfrm>
          <a:off x="609600" y="457200"/>
          <a:ext cx="7848600" cy="1219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graphicFrame>
        <p:nvGraphicFramePr>
          <p:cNvPr id="8" name="Content Placeholder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500866527"/>
              </p:ext>
            </p:extLst>
          </p:nvPr>
        </p:nvGraphicFramePr>
        <p:xfrm>
          <a:off x="-838200" y="533400"/>
          <a:ext cx="9829800" cy="5791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</p:spTree>
    <p:extLst>
      <p:ext uri="{BB962C8B-B14F-4D97-AF65-F5344CB8AC3E}">
        <p14:creationId xmlns:p14="http://schemas.microsoft.com/office/powerpoint/2010/main" xmlns="" val="1103306755"/>
      </p:ext>
    </p:extLst>
  </p:cSld>
  <p:clrMapOvr>
    <a:masterClrMapping/>
  </p:clrMapOvr>
  <p:transition spd="slow">
    <p:wipe dir="u"/>
    <p:sndAc>
      <p:stSnd>
        <p:snd r:embed="rId3" name="arrow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68DD7F42-1955-4FB4-817D-86EF412D2F4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>
                                            <p:graphicEl>
                                              <a:dgm id="{68DD7F42-1955-4FB4-817D-86EF412D2F4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>
                                            <p:graphicEl>
                                              <a:dgm id="{68DD7F42-1955-4FB4-817D-86EF412D2F4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>
                                            <p:graphicEl>
                                              <a:dgm id="{68DD7F42-1955-4FB4-817D-86EF412D2F4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543C90EF-5C40-4B7D-8AFF-6FE9ABA7A2D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8">
                                            <p:graphicEl>
                                              <a:dgm id="{543C90EF-5C40-4B7D-8AFF-6FE9ABA7A2D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8">
                                            <p:graphicEl>
                                              <a:dgm id="{543C90EF-5C40-4B7D-8AFF-6FE9ABA7A2D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">
                                            <p:graphicEl>
                                              <a:dgm id="{543C90EF-5C40-4B7D-8AFF-6FE9ABA7A2D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973CFB42-400B-424A-9DB0-DF3DCC0553A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8">
                                            <p:graphicEl>
                                              <a:dgm id="{973CFB42-400B-424A-9DB0-DF3DCC0553A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>
                                            <p:graphicEl>
                                              <a:dgm id="{973CFB42-400B-424A-9DB0-DF3DCC0553A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8">
                                            <p:graphicEl>
                                              <a:dgm id="{973CFB42-400B-424A-9DB0-DF3DCC0553A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1D381C50-CCC6-4784-8563-BC18416998C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8">
                                            <p:graphicEl>
                                              <a:dgm id="{1D381C50-CCC6-4784-8563-BC18416998C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>
                                            <p:graphicEl>
                                              <a:dgm id="{1D381C50-CCC6-4784-8563-BC18416998C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">
                                            <p:graphicEl>
                                              <a:dgm id="{1D381C50-CCC6-4784-8563-BC18416998C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993E44D3-CD98-4350-A986-E3ABCD20E64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8">
                                            <p:graphicEl>
                                              <a:dgm id="{993E44D3-CD98-4350-A986-E3ABCD20E64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">
                                            <p:graphicEl>
                                              <a:dgm id="{993E44D3-CD98-4350-A986-E3ABCD20E64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">
                                            <p:graphicEl>
                                              <a:dgm id="{993E44D3-CD98-4350-A986-E3ABCD20E64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8" grpId="0">
        <p:bldSub>
          <a:bldDgm/>
        </p:bldSub>
      </p:bldGraphic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381000"/>
            <a:ext cx="8305800" cy="838200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sz="4800" b="1" dirty="0">
                <a:solidFill>
                  <a:schemeClr val="tx1"/>
                </a:solidFill>
                <a:latin typeface="Arial Rounded MT Bold" pitchFamily="34" charset="0"/>
              </a:rPr>
              <a:t>PENGERTIAN PROTOKOL</a:t>
            </a:r>
          </a:p>
        </p:txBody>
      </p:sp>
      <p:sp>
        <p:nvSpPr>
          <p:cNvPr id="11267" name="Rectangle 4"/>
          <p:cNvSpPr>
            <a:spLocks noGrp="1" noChangeArrowheads="1"/>
          </p:cNvSpPr>
          <p:nvPr>
            <p:ph idx="1"/>
          </p:nvPr>
        </p:nvSpPr>
        <p:spPr>
          <a:xfrm>
            <a:off x="0" y="1600200"/>
            <a:ext cx="8839200" cy="50292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eaLnBrk="1" hangingPunct="1"/>
            <a:r>
              <a:rPr lang="en-US" sz="2800" dirty="0" err="1">
                <a:latin typeface="Arial" charset="0"/>
                <a:cs typeface="Arial" charset="0"/>
              </a:rPr>
              <a:t>Secara</a:t>
            </a:r>
            <a:r>
              <a:rPr lang="en-US" sz="2800" dirty="0">
                <a:latin typeface="Arial" charset="0"/>
                <a:cs typeface="Arial" charset="0"/>
              </a:rPr>
              <a:t> </a:t>
            </a:r>
            <a:r>
              <a:rPr lang="en-US" sz="2800" dirty="0" err="1">
                <a:latin typeface="Arial" charset="0"/>
                <a:cs typeface="Arial" charset="0"/>
              </a:rPr>
              <a:t>etimologis</a:t>
            </a:r>
            <a:r>
              <a:rPr lang="en-US" sz="2800" dirty="0">
                <a:latin typeface="Arial" charset="0"/>
                <a:cs typeface="Arial" charset="0"/>
              </a:rPr>
              <a:t> </a:t>
            </a:r>
            <a:r>
              <a:rPr lang="en-US" sz="2800" dirty="0" err="1">
                <a:latin typeface="Arial" charset="0"/>
                <a:cs typeface="Arial" charset="0"/>
              </a:rPr>
              <a:t>istilah</a:t>
            </a:r>
            <a:r>
              <a:rPr lang="en-US" sz="2800" dirty="0">
                <a:latin typeface="Arial" charset="0"/>
                <a:cs typeface="Arial" charset="0"/>
              </a:rPr>
              <a:t> </a:t>
            </a:r>
            <a:r>
              <a:rPr lang="en-US" sz="2800" dirty="0" err="1">
                <a:latin typeface="Arial" charset="0"/>
                <a:cs typeface="Arial" charset="0"/>
              </a:rPr>
              <a:t>protokol</a:t>
            </a:r>
            <a:r>
              <a:rPr lang="en-US" sz="2800" dirty="0">
                <a:latin typeface="Arial" charset="0"/>
                <a:cs typeface="Arial" charset="0"/>
              </a:rPr>
              <a:t> </a:t>
            </a:r>
            <a:r>
              <a:rPr lang="en-US" sz="2800" dirty="0" err="1">
                <a:latin typeface="Arial" charset="0"/>
                <a:cs typeface="Arial" charset="0"/>
              </a:rPr>
              <a:t>dalam</a:t>
            </a:r>
            <a:r>
              <a:rPr lang="en-US" sz="2800" dirty="0">
                <a:latin typeface="Arial" charset="0"/>
                <a:cs typeface="Arial" charset="0"/>
              </a:rPr>
              <a:t> </a:t>
            </a:r>
            <a:r>
              <a:rPr lang="en-US" sz="2800" dirty="0" err="1">
                <a:latin typeface="Arial" charset="0"/>
                <a:cs typeface="Arial" charset="0"/>
              </a:rPr>
              <a:t>bahasa</a:t>
            </a:r>
            <a:r>
              <a:rPr lang="en-US" sz="2800" dirty="0">
                <a:latin typeface="Arial" charset="0"/>
                <a:cs typeface="Arial" charset="0"/>
              </a:rPr>
              <a:t> </a:t>
            </a:r>
            <a:r>
              <a:rPr lang="en-US" sz="2800" dirty="0" err="1">
                <a:latin typeface="Arial" charset="0"/>
                <a:cs typeface="Arial" charset="0"/>
              </a:rPr>
              <a:t>Inggris</a:t>
            </a:r>
            <a:r>
              <a:rPr lang="en-US" sz="2800" dirty="0">
                <a:latin typeface="Arial" charset="0"/>
                <a:cs typeface="Arial" charset="0"/>
              </a:rPr>
              <a:t> </a:t>
            </a:r>
            <a:r>
              <a:rPr lang="en-US" sz="2800" b="1" i="1" dirty="0">
                <a:latin typeface="Arial" charset="0"/>
                <a:cs typeface="Arial" charset="0"/>
              </a:rPr>
              <a:t>protocol</a:t>
            </a:r>
            <a:r>
              <a:rPr lang="en-US" sz="2800" dirty="0">
                <a:latin typeface="Arial" charset="0"/>
                <a:cs typeface="Arial" charset="0"/>
              </a:rPr>
              <a:t>, </a:t>
            </a:r>
            <a:r>
              <a:rPr lang="en-US" sz="2800" dirty="0" err="1">
                <a:latin typeface="Arial" charset="0"/>
                <a:cs typeface="Arial" charset="0"/>
              </a:rPr>
              <a:t>bahasa</a:t>
            </a:r>
            <a:r>
              <a:rPr lang="en-US" sz="2800" dirty="0">
                <a:latin typeface="Arial" charset="0"/>
                <a:cs typeface="Arial" charset="0"/>
              </a:rPr>
              <a:t> </a:t>
            </a:r>
            <a:r>
              <a:rPr lang="en-US" sz="2800" dirty="0" err="1">
                <a:latin typeface="Arial" charset="0"/>
                <a:cs typeface="Arial" charset="0"/>
              </a:rPr>
              <a:t>Perancis</a:t>
            </a:r>
            <a:r>
              <a:rPr lang="en-US" sz="2800" dirty="0">
                <a:latin typeface="Arial" charset="0"/>
                <a:cs typeface="Arial" charset="0"/>
              </a:rPr>
              <a:t> </a:t>
            </a:r>
            <a:r>
              <a:rPr lang="en-US" sz="2800" b="1" i="1" dirty="0" err="1">
                <a:latin typeface="Arial" charset="0"/>
                <a:cs typeface="Arial" charset="0"/>
              </a:rPr>
              <a:t>protocole</a:t>
            </a:r>
            <a:r>
              <a:rPr lang="en-US" sz="2800" dirty="0">
                <a:latin typeface="Arial" charset="0"/>
                <a:cs typeface="Arial" charset="0"/>
              </a:rPr>
              <a:t>, </a:t>
            </a:r>
            <a:r>
              <a:rPr lang="en-US" sz="2800" dirty="0" err="1">
                <a:latin typeface="Arial" charset="0"/>
                <a:cs typeface="Arial" charset="0"/>
              </a:rPr>
              <a:t>bahasa</a:t>
            </a:r>
            <a:r>
              <a:rPr lang="en-US" sz="2800" dirty="0">
                <a:latin typeface="Arial" charset="0"/>
                <a:cs typeface="Arial" charset="0"/>
              </a:rPr>
              <a:t> Latin </a:t>
            </a:r>
            <a:r>
              <a:rPr lang="en-US" sz="2800" b="1" i="1" dirty="0" err="1">
                <a:latin typeface="Arial" charset="0"/>
                <a:cs typeface="Arial" charset="0"/>
              </a:rPr>
              <a:t>protocoll</a:t>
            </a:r>
            <a:r>
              <a:rPr lang="en-US" sz="2800" b="1" i="1" dirty="0">
                <a:latin typeface="Arial" charset="0"/>
                <a:cs typeface="Arial" charset="0"/>
              </a:rPr>
              <a:t>(um),</a:t>
            </a:r>
            <a:r>
              <a:rPr lang="en-US" sz="2800" dirty="0">
                <a:latin typeface="Arial" charset="0"/>
                <a:cs typeface="Arial" charset="0"/>
              </a:rPr>
              <a:t> </a:t>
            </a:r>
            <a:r>
              <a:rPr lang="en-US" sz="2800" dirty="0" err="1">
                <a:latin typeface="Arial" charset="0"/>
                <a:cs typeface="Arial" charset="0"/>
              </a:rPr>
              <a:t>dan</a:t>
            </a:r>
            <a:r>
              <a:rPr lang="en-US" sz="2800" dirty="0">
                <a:latin typeface="Arial" charset="0"/>
                <a:cs typeface="Arial" charset="0"/>
              </a:rPr>
              <a:t> </a:t>
            </a:r>
            <a:r>
              <a:rPr lang="en-US" sz="2800" dirty="0" err="1">
                <a:latin typeface="Arial" charset="0"/>
                <a:cs typeface="Arial" charset="0"/>
              </a:rPr>
              <a:t>bahasa</a:t>
            </a:r>
            <a:r>
              <a:rPr lang="en-US" sz="2800" dirty="0">
                <a:latin typeface="Arial" charset="0"/>
                <a:cs typeface="Arial" charset="0"/>
              </a:rPr>
              <a:t> </a:t>
            </a:r>
            <a:r>
              <a:rPr lang="en-US" sz="2800" dirty="0" err="1">
                <a:latin typeface="Arial" charset="0"/>
                <a:cs typeface="Arial" charset="0"/>
              </a:rPr>
              <a:t>Yunani</a:t>
            </a:r>
            <a:r>
              <a:rPr lang="en-US" sz="2800" dirty="0">
                <a:latin typeface="Arial" charset="0"/>
                <a:cs typeface="Arial" charset="0"/>
              </a:rPr>
              <a:t> </a:t>
            </a:r>
            <a:r>
              <a:rPr lang="en-US" sz="2800" b="1" i="1" dirty="0" err="1">
                <a:latin typeface="Arial" charset="0"/>
                <a:cs typeface="Arial" charset="0"/>
              </a:rPr>
              <a:t>protocollon</a:t>
            </a:r>
            <a:r>
              <a:rPr lang="en-US" sz="2800" dirty="0">
                <a:latin typeface="Arial" charset="0"/>
                <a:cs typeface="Arial" charset="0"/>
              </a:rPr>
              <a:t>.</a:t>
            </a:r>
            <a:endParaRPr lang="en-US" dirty="0">
              <a:latin typeface="Arial" charset="0"/>
              <a:cs typeface="Arial" charset="0"/>
            </a:endParaRPr>
          </a:p>
          <a:p>
            <a:pPr eaLnBrk="1" hangingPunct="1"/>
            <a:r>
              <a:rPr lang="en-US" dirty="0" err="1">
                <a:latin typeface="Arial" charset="0"/>
                <a:cs typeface="Arial" charset="0"/>
              </a:rPr>
              <a:t>Awalnya</a:t>
            </a:r>
            <a:r>
              <a:rPr lang="en-US" dirty="0">
                <a:latin typeface="Arial" charset="0"/>
                <a:cs typeface="Arial" charset="0"/>
              </a:rPr>
              <a:t>  - </a:t>
            </a:r>
            <a:r>
              <a:rPr lang="en-US" i="1" dirty="0" err="1">
                <a:latin typeface="Arial" charset="0"/>
                <a:cs typeface="Arial" charset="0"/>
              </a:rPr>
              <a:t>halaman</a:t>
            </a:r>
            <a:r>
              <a:rPr lang="en-US" i="1" dirty="0">
                <a:latin typeface="Arial" charset="0"/>
                <a:cs typeface="Arial" charset="0"/>
              </a:rPr>
              <a:t> </a:t>
            </a:r>
            <a:r>
              <a:rPr lang="en-US" i="1" dirty="0" err="1">
                <a:latin typeface="Arial" charset="0"/>
                <a:cs typeface="Arial" charset="0"/>
              </a:rPr>
              <a:t>pertama</a:t>
            </a:r>
            <a:r>
              <a:rPr lang="en-US" dirty="0">
                <a:latin typeface="Arial" charset="0"/>
                <a:cs typeface="Arial" charset="0"/>
              </a:rPr>
              <a:t> </a:t>
            </a:r>
            <a:r>
              <a:rPr lang="en-US" dirty="0" err="1">
                <a:latin typeface="Arial" charset="0"/>
                <a:cs typeface="Arial" charset="0"/>
              </a:rPr>
              <a:t>pada</a:t>
            </a:r>
            <a:r>
              <a:rPr lang="en-US" dirty="0">
                <a:latin typeface="Arial" charset="0"/>
                <a:cs typeface="Arial" charset="0"/>
              </a:rPr>
              <a:t> </a:t>
            </a:r>
            <a:r>
              <a:rPr lang="en-US" dirty="0" err="1">
                <a:latin typeface="Arial" charset="0"/>
                <a:cs typeface="Arial" charset="0"/>
              </a:rPr>
              <a:t>sebuah</a:t>
            </a:r>
            <a:r>
              <a:rPr lang="en-US" dirty="0">
                <a:latin typeface="Arial" charset="0"/>
                <a:cs typeface="Arial" charset="0"/>
              </a:rPr>
              <a:t> </a:t>
            </a:r>
            <a:r>
              <a:rPr lang="en-US" dirty="0" err="1">
                <a:latin typeface="Arial" charset="0"/>
                <a:cs typeface="Arial" charset="0"/>
              </a:rPr>
              <a:t>manuskrip</a:t>
            </a:r>
            <a:r>
              <a:rPr lang="en-US" dirty="0">
                <a:latin typeface="Arial" charset="0"/>
                <a:cs typeface="Arial" charset="0"/>
              </a:rPr>
              <a:t> </a:t>
            </a:r>
            <a:r>
              <a:rPr lang="en-US" dirty="0" err="1">
                <a:latin typeface="Arial" charset="0"/>
                <a:cs typeface="Arial" charset="0"/>
              </a:rPr>
              <a:t>atau</a:t>
            </a:r>
            <a:r>
              <a:rPr lang="en-US" dirty="0">
                <a:latin typeface="Arial" charset="0"/>
                <a:cs typeface="Arial" charset="0"/>
              </a:rPr>
              <a:t> </a:t>
            </a:r>
            <a:r>
              <a:rPr lang="en-US" dirty="0" err="1">
                <a:latin typeface="Arial" charset="0"/>
                <a:cs typeface="Arial" charset="0"/>
              </a:rPr>
              <a:t>naskah</a:t>
            </a:r>
            <a:r>
              <a:rPr lang="en-US" dirty="0">
                <a:latin typeface="Arial" charset="0"/>
                <a:cs typeface="Arial" charset="0"/>
              </a:rPr>
              <a:t>.</a:t>
            </a:r>
          </a:p>
          <a:p>
            <a:pPr eaLnBrk="1" hangingPunct="1"/>
            <a:r>
              <a:rPr lang="en-US" dirty="0" err="1">
                <a:latin typeface="Arial" charset="0"/>
                <a:cs typeface="Arial" charset="0"/>
              </a:rPr>
              <a:t>Pengertian</a:t>
            </a:r>
            <a:r>
              <a:rPr lang="en-US" dirty="0">
                <a:latin typeface="Arial" charset="0"/>
                <a:cs typeface="Arial" charset="0"/>
              </a:rPr>
              <a:t> </a:t>
            </a:r>
            <a:r>
              <a:rPr lang="en-US" dirty="0" err="1">
                <a:latin typeface="Arial" charset="0"/>
                <a:cs typeface="Arial" charset="0"/>
              </a:rPr>
              <a:t>Secara</a:t>
            </a:r>
            <a:r>
              <a:rPr lang="en-US" dirty="0">
                <a:latin typeface="Arial" charset="0"/>
                <a:cs typeface="Arial" charset="0"/>
              </a:rPr>
              <a:t> </a:t>
            </a:r>
            <a:r>
              <a:rPr lang="en-US" dirty="0" err="1">
                <a:latin typeface="Arial" charset="0"/>
                <a:cs typeface="Arial" charset="0"/>
              </a:rPr>
              <a:t>Umum</a:t>
            </a:r>
            <a:r>
              <a:rPr lang="en-US" dirty="0">
                <a:latin typeface="Arial" charset="0"/>
                <a:cs typeface="Arial" charset="0"/>
              </a:rPr>
              <a:t>  - </a:t>
            </a:r>
            <a:r>
              <a:rPr lang="en-US" dirty="0" err="1">
                <a:latin typeface="Arial" charset="0"/>
                <a:cs typeface="Arial" charset="0"/>
              </a:rPr>
              <a:t>Keseluruhan</a:t>
            </a:r>
            <a:r>
              <a:rPr lang="en-US" dirty="0">
                <a:latin typeface="Arial" charset="0"/>
                <a:cs typeface="Arial" charset="0"/>
              </a:rPr>
              <a:t> </a:t>
            </a:r>
            <a:r>
              <a:rPr lang="en-US" dirty="0" err="1">
                <a:latin typeface="Arial" charset="0"/>
                <a:cs typeface="Arial" charset="0"/>
              </a:rPr>
              <a:t>naska</a:t>
            </a:r>
            <a:r>
              <a:rPr lang="en-US" dirty="0">
                <a:latin typeface="Arial" charset="0"/>
                <a:cs typeface="Arial" charset="0"/>
              </a:rPr>
              <a:t> </a:t>
            </a:r>
            <a:r>
              <a:rPr lang="en-US" dirty="0" err="1">
                <a:latin typeface="Arial" charset="0"/>
                <a:cs typeface="Arial" charset="0"/>
              </a:rPr>
              <a:t>yg</a:t>
            </a:r>
            <a:r>
              <a:rPr lang="en-US" dirty="0">
                <a:latin typeface="Arial" charset="0"/>
                <a:cs typeface="Arial" charset="0"/>
              </a:rPr>
              <a:t> </a:t>
            </a:r>
            <a:r>
              <a:rPr lang="en-US" dirty="0" err="1">
                <a:latin typeface="Arial" charset="0"/>
                <a:cs typeface="Arial" charset="0"/>
              </a:rPr>
              <a:t>isinya</a:t>
            </a:r>
            <a:r>
              <a:rPr lang="en-US" dirty="0">
                <a:latin typeface="Arial" charset="0"/>
                <a:cs typeface="Arial" charset="0"/>
              </a:rPr>
              <a:t> </a:t>
            </a:r>
            <a:r>
              <a:rPr lang="en-US" dirty="0" err="1">
                <a:latin typeface="Arial" charset="0"/>
                <a:cs typeface="Arial" charset="0"/>
              </a:rPr>
              <a:t>terdiri</a:t>
            </a:r>
            <a:r>
              <a:rPr lang="en-US" dirty="0">
                <a:latin typeface="Arial" charset="0"/>
                <a:cs typeface="Arial" charset="0"/>
              </a:rPr>
              <a:t> </a:t>
            </a:r>
            <a:r>
              <a:rPr lang="en-US" dirty="0" err="1">
                <a:latin typeface="Arial" charset="0"/>
                <a:cs typeface="Arial" charset="0"/>
              </a:rPr>
              <a:t>dari</a:t>
            </a:r>
            <a:r>
              <a:rPr lang="en-US" dirty="0">
                <a:latin typeface="Arial" charset="0"/>
                <a:cs typeface="Arial" charset="0"/>
              </a:rPr>
              <a:t> </a:t>
            </a:r>
            <a:r>
              <a:rPr lang="en-US" b="1" u="sng" dirty="0" err="1">
                <a:latin typeface="Arial" charset="0"/>
                <a:cs typeface="Arial" charset="0"/>
              </a:rPr>
              <a:t>catatan</a:t>
            </a:r>
            <a:r>
              <a:rPr lang="en-US" dirty="0">
                <a:latin typeface="Arial" charset="0"/>
                <a:cs typeface="Arial" charset="0"/>
              </a:rPr>
              <a:t>, </a:t>
            </a:r>
            <a:r>
              <a:rPr lang="en-US" b="1" u="sng" dirty="0" err="1">
                <a:latin typeface="Arial" charset="0"/>
                <a:cs typeface="Arial" charset="0"/>
              </a:rPr>
              <a:t>dokumen</a:t>
            </a:r>
            <a:r>
              <a:rPr lang="en-US" b="1" u="sng" dirty="0">
                <a:latin typeface="Arial" charset="0"/>
                <a:cs typeface="Arial" charset="0"/>
              </a:rPr>
              <a:t> </a:t>
            </a:r>
            <a:r>
              <a:rPr lang="en-US" b="1" u="sng" dirty="0" err="1">
                <a:latin typeface="Arial" charset="0"/>
                <a:cs typeface="Arial" charset="0"/>
              </a:rPr>
              <a:t>persetujuan</a:t>
            </a:r>
            <a:r>
              <a:rPr lang="en-US" dirty="0">
                <a:latin typeface="Arial" charset="0"/>
                <a:cs typeface="Arial" charset="0"/>
              </a:rPr>
              <a:t>, </a:t>
            </a:r>
            <a:r>
              <a:rPr lang="en-US" b="1" u="sng" dirty="0" err="1">
                <a:latin typeface="Arial" charset="0"/>
                <a:cs typeface="Arial" charset="0"/>
              </a:rPr>
              <a:t>perjanjian</a:t>
            </a:r>
            <a:r>
              <a:rPr lang="en-US" b="1" u="sng" dirty="0">
                <a:latin typeface="Arial" charset="0"/>
                <a:cs typeface="Arial" charset="0"/>
              </a:rPr>
              <a:t>, </a:t>
            </a:r>
            <a:r>
              <a:rPr lang="en-US" dirty="0" err="1">
                <a:latin typeface="Arial" charset="0"/>
                <a:cs typeface="Arial" charset="0"/>
              </a:rPr>
              <a:t>dll</a:t>
            </a:r>
            <a:r>
              <a:rPr lang="en-US" dirty="0">
                <a:latin typeface="Arial" charset="0"/>
                <a:cs typeface="Arial" charset="0"/>
              </a:rPr>
              <a:t> </a:t>
            </a:r>
            <a:r>
              <a:rPr lang="en-US" dirty="0" err="1">
                <a:latin typeface="Arial" charset="0"/>
                <a:cs typeface="Arial" charset="0"/>
              </a:rPr>
              <a:t>dalam</a:t>
            </a:r>
            <a:r>
              <a:rPr lang="en-US" dirty="0">
                <a:latin typeface="Arial" charset="0"/>
                <a:cs typeface="Arial" charset="0"/>
              </a:rPr>
              <a:t> </a:t>
            </a:r>
            <a:r>
              <a:rPr lang="en-US" dirty="0" err="1">
                <a:latin typeface="Arial" charset="0"/>
                <a:cs typeface="Arial" charset="0"/>
              </a:rPr>
              <a:t>lingkup</a:t>
            </a:r>
            <a:r>
              <a:rPr lang="en-US" dirty="0">
                <a:latin typeface="Arial" charset="0"/>
                <a:cs typeface="Arial" charset="0"/>
              </a:rPr>
              <a:t>  </a:t>
            </a:r>
            <a:r>
              <a:rPr lang="en-US" dirty="0" err="1">
                <a:latin typeface="Arial" charset="0"/>
                <a:cs typeface="Arial" charset="0"/>
              </a:rPr>
              <a:t>nasional</a:t>
            </a:r>
            <a:r>
              <a:rPr lang="en-US" dirty="0">
                <a:latin typeface="Arial" charset="0"/>
                <a:cs typeface="Arial" charset="0"/>
              </a:rPr>
              <a:t> </a:t>
            </a:r>
            <a:r>
              <a:rPr lang="en-US" dirty="0" err="1">
                <a:latin typeface="Arial" charset="0"/>
                <a:cs typeface="Arial" charset="0"/>
              </a:rPr>
              <a:t>maupun</a:t>
            </a:r>
            <a:r>
              <a:rPr lang="en-US" dirty="0">
                <a:latin typeface="Arial" charset="0"/>
                <a:cs typeface="Arial" charset="0"/>
              </a:rPr>
              <a:t> </a:t>
            </a:r>
            <a:r>
              <a:rPr lang="en-US" dirty="0" err="1">
                <a:latin typeface="Arial" charset="0"/>
                <a:cs typeface="Arial" charset="0"/>
              </a:rPr>
              <a:t>internasional</a:t>
            </a:r>
            <a:r>
              <a:rPr lang="en-US" sz="2800" dirty="0">
                <a:latin typeface="Arial" charset="0"/>
                <a:cs typeface="Arial" charset="0"/>
              </a:rPr>
              <a:t>.</a:t>
            </a:r>
            <a:r>
              <a:rPr lang="en-US" sz="2800" dirty="0"/>
              <a:t/>
            </a:r>
            <a:br>
              <a:rPr lang="en-US" sz="2800" dirty="0"/>
            </a:b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xmlns="" val="1189520829"/>
      </p:ext>
    </p:extLst>
  </p:cSld>
  <p:clrMapOvr>
    <a:masterClrMapping/>
  </p:clrMapOvr>
  <p:transition spd="slow">
    <p:wheel/>
    <p:sndAc>
      <p:stSnd>
        <p:snd r:embed="rId2" name="hamme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1267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267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267">
                                            <p:bg/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126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 animBg="1"/>
      <p:bldP spid="11267" grpId="0" build="p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533400"/>
            <a:ext cx="8229600" cy="762000"/>
          </a:xfrm>
          <a:solidFill>
            <a:schemeClr val="accent4">
              <a:lumMod val="60000"/>
              <a:lumOff val="40000"/>
            </a:schemeClr>
          </a:solidFill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sz="4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</a:rPr>
              <a:t>PENGERTIAN PROTOKOLER</a:t>
            </a:r>
            <a:endParaRPr lang="en-US" sz="4000" b="1" u="sng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itchFamily="34" charset="0"/>
            </a:endParaRPr>
          </a:p>
        </p:txBody>
      </p:sp>
      <p:sp>
        <p:nvSpPr>
          <p:cNvPr id="12290" name="Rectangle 4"/>
          <p:cNvSpPr>
            <a:spLocks noGrp="1" noChangeArrowheads="1"/>
          </p:cNvSpPr>
          <p:nvPr>
            <p:ph idx="1"/>
          </p:nvPr>
        </p:nvSpPr>
        <p:spPr>
          <a:xfrm>
            <a:off x="381000" y="3048000"/>
            <a:ext cx="8229600" cy="28956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pPr algn="ctr" eaLnBrk="1" hangingPunct="1">
              <a:buFont typeface="Wingdings" pitchFamily="2" charset="2"/>
              <a:buNone/>
            </a:pPr>
            <a:r>
              <a:rPr lang="en-US" sz="4000" dirty="0" err="1">
                <a:latin typeface="Calisto MT" pitchFamily="18" charset="0"/>
              </a:rPr>
              <a:t>Secara</a:t>
            </a:r>
            <a:r>
              <a:rPr lang="en-US" sz="4000" dirty="0">
                <a:latin typeface="Calisto MT" pitchFamily="18" charset="0"/>
              </a:rPr>
              <a:t> </a:t>
            </a:r>
            <a:r>
              <a:rPr lang="en-US" sz="4000" dirty="0" err="1">
                <a:latin typeface="Calisto MT" pitchFamily="18" charset="0"/>
              </a:rPr>
              <a:t>Umum</a:t>
            </a:r>
            <a:r>
              <a:rPr lang="en-US" sz="4000" dirty="0">
                <a:latin typeface="Calisto MT" pitchFamily="18" charset="0"/>
              </a:rPr>
              <a:t> </a:t>
            </a:r>
            <a:r>
              <a:rPr lang="en-US" sz="4000" dirty="0" err="1">
                <a:latin typeface="Calisto MT" pitchFamily="18" charset="0"/>
              </a:rPr>
              <a:t>Protokoler</a:t>
            </a:r>
            <a:r>
              <a:rPr lang="en-US" sz="4000" dirty="0">
                <a:latin typeface="Calisto MT" pitchFamily="18" charset="0"/>
              </a:rPr>
              <a:t> </a:t>
            </a:r>
            <a:r>
              <a:rPr lang="en-US" sz="4000" dirty="0" err="1">
                <a:latin typeface="Calisto MT" pitchFamily="18" charset="0"/>
              </a:rPr>
              <a:t>adalah</a:t>
            </a:r>
            <a:r>
              <a:rPr lang="en-US" sz="4000" dirty="0">
                <a:latin typeface="Calisto MT" pitchFamily="18" charset="0"/>
              </a:rPr>
              <a:t> </a:t>
            </a:r>
            <a:r>
              <a:rPr lang="en-US" sz="4000" dirty="0" err="1">
                <a:latin typeface="Calisto MT" pitchFamily="18" charset="0"/>
              </a:rPr>
              <a:t>seluruh</a:t>
            </a:r>
            <a:r>
              <a:rPr lang="en-US" sz="4000" dirty="0">
                <a:latin typeface="Calisto MT" pitchFamily="18" charset="0"/>
              </a:rPr>
              <a:t> </a:t>
            </a:r>
            <a:r>
              <a:rPr lang="en-US" sz="4000" dirty="0" err="1">
                <a:latin typeface="Calisto MT" pitchFamily="18" charset="0"/>
              </a:rPr>
              <a:t>hal</a:t>
            </a:r>
            <a:r>
              <a:rPr lang="en-US" sz="4000" dirty="0">
                <a:latin typeface="Calisto MT" pitchFamily="18" charset="0"/>
              </a:rPr>
              <a:t> yang </a:t>
            </a:r>
            <a:r>
              <a:rPr lang="en-US" sz="4000" b="1" u="sng" dirty="0" err="1">
                <a:latin typeface="Calisto MT" pitchFamily="18" charset="0"/>
              </a:rPr>
              <a:t>mengatur</a:t>
            </a:r>
            <a:r>
              <a:rPr lang="en-US" sz="4000" b="1" u="sng" dirty="0">
                <a:latin typeface="Calisto MT" pitchFamily="18" charset="0"/>
              </a:rPr>
              <a:t> </a:t>
            </a:r>
            <a:r>
              <a:rPr lang="en-US" sz="4000" b="1" u="sng" dirty="0" err="1">
                <a:latin typeface="Calisto MT" pitchFamily="18" charset="0"/>
              </a:rPr>
              <a:t>pelaksanaan</a:t>
            </a:r>
            <a:r>
              <a:rPr lang="en-US" sz="4000" dirty="0">
                <a:latin typeface="Calisto MT" pitchFamily="18" charset="0"/>
              </a:rPr>
              <a:t> </a:t>
            </a:r>
            <a:r>
              <a:rPr lang="en-US" sz="4000" dirty="0" err="1">
                <a:latin typeface="Calisto MT" pitchFamily="18" charset="0"/>
              </a:rPr>
              <a:t>suatu</a:t>
            </a:r>
            <a:r>
              <a:rPr lang="en-US" sz="4000" dirty="0">
                <a:latin typeface="Calisto MT" pitchFamily="18" charset="0"/>
              </a:rPr>
              <a:t> </a:t>
            </a:r>
            <a:r>
              <a:rPr lang="en-US" sz="4000" dirty="0" err="1">
                <a:latin typeface="Calisto MT" pitchFamily="18" charset="0"/>
              </a:rPr>
              <a:t>kegiatan</a:t>
            </a:r>
            <a:r>
              <a:rPr lang="en-US" sz="4000" dirty="0">
                <a:latin typeface="Calisto MT" pitchFamily="18" charset="0"/>
              </a:rPr>
              <a:t> </a:t>
            </a:r>
            <a:r>
              <a:rPr lang="en-US" sz="4000" dirty="0" err="1">
                <a:latin typeface="Calisto MT" pitchFamily="18" charset="0"/>
              </a:rPr>
              <a:t>baik</a:t>
            </a:r>
            <a:r>
              <a:rPr lang="en-US" sz="4000" dirty="0">
                <a:latin typeface="Calisto MT" pitchFamily="18" charset="0"/>
              </a:rPr>
              <a:t> </a:t>
            </a:r>
            <a:r>
              <a:rPr lang="en-US" sz="4000" dirty="0" err="1">
                <a:latin typeface="Calisto MT" pitchFamily="18" charset="0"/>
              </a:rPr>
              <a:t>dalam</a:t>
            </a:r>
            <a:r>
              <a:rPr lang="en-US" sz="4000" dirty="0">
                <a:latin typeface="Calisto MT" pitchFamily="18" charset="0"/>
              </a:rPr>
              <a:t> </a:t>
            </a:r>
            <a:r>
              <a:rPr lang="en-US" sz="4000" dirty="0" err="1">
                <a:latin typeface="Calisto MT" pitchFamily="18" charset="0"/>
              </a:rPr>
              <a:t>kedinasan</a:t>
            </a:r>
            <a:r>
              <a:rPr lang="en-US" sz="4000" dirty="0">
                <a:latin typeface="Calisto MT" pitchFamily="18" charset="0"/>
              </a:rPr>
              <a:t>/</a:t>
            </a:r>
            <a:r>
              <a:rPr lang="en-US" sz="4000" dirty="0" err="1">
                <a:latin typeface="Calisto MT" pitchFamily="18" charset="0"/>
              </a:rPr>
              <a:t>kantor</a:t>
            </a:r>
            <a:r>
              <a:rPr lang="en-US" sz="4000" dirty="0">
                <a:latin typeface="Calisto MT" pitchFamily="18" charset="0"/>
              </a:rPr>
              <a:t> </a:t>
            </a:r>
            <a:r>
              <a:rPr lang="en-US" sz="4000" dirty="0" err="1">
                <a:latin typeface="Calisto MT" pitchFamily="18" charset="0"/>
              </a:rPr>
              <a:t>maupun</a:t>
            </a:r>
            <a:r>
              <a:rPr lang="en-US" sz="4000" dirty="0">
                <a:latin typeface="Calisto MT" pitchFamily="18" charset="0"/>
              </a:rPr>
              <a:t> </a:t>
            </a:r>
            <a:r>
              <a:rPr lang="en-US" sz="4000" dirty="0" err="1">
                <a:latin typeface="Calisto MT" pitchFamily="18" charset="0"/>
              </a:rPr>
              <a:t>masyarakat</a:t>
            </a:r>
            <a:r>
              <a:rPr lang="en-US" sz="4000" dirty="0">
                <a:latin typeface="Calisto MT" pitchFamily="18" charset="0"/>
              </a:rPr>
              <a:t>.</a:t>
            </a:r>
          </a:p>
          <a:p>
            <a:pPr eaLnBrk="1" hangingPunct="1"/>
            <a:endParaRPr lang="en-US" dirty="0"/>
          </a:p>
          <a:p>
            <a:pPr eaLnBrk="1" hangingPunct="1"/>
            <a:endParaRPr lang="en-US" sz="2800" dirty="0"/>
          </a:p>
        </p:txBody>
      </p:sp>
      <p:sp>
        <p:nvSpPr>
          <p:cNvPr id="4" name="Down Arrow 3"/>
          <p:cNvSpPr/>
          <p:nvPr/>
        </p:nvSpPr>
        <p:spPr>
          <a:xfrm>
            <a:off x="3810000" y="1600200"/>
            <a:ext cx="1143000" cy="12954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844458324"/>
      </p:ext>
    </p:extLst>
  </p:cSld>
  <p:clrMapOvr>
    <a:masterClrMapping/>
  </p:clrMapOvr>
  <p:transition spd="slow">
    <p:split orient="vert" dir="in"/>
    <p:sndAc>
      <p:stSnd>
        <p:snd r:embed="rId2" name="suctio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1229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122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2290" grpId="0" build="p" animBg="1"/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0253558-0E7D-4F29-8B37-C1841F573F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protokoler</a:t>
            </a:r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0CE450BD-FD06-4545-9538-55C0B5B8598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Menurut</a:t>
            </a:r>
            <a:r>
              <a:rPr lang="en-US" dirty="0"/>
              <a:t> H </a:t>
            </a:r>
            <a:r>
              <a:rPr lang="en-US" dirty="0" err="1"/>
              <a:t>Zaenal</a:t>
            </a:r>
            <a:r>
              <a:rPr lang="en-US" dirty="0"/>
              <a:t> </a:t>
            </a:r>
            <a:r>
              <a:rPr lang="en-US" dirty="0" err="1"/>
              <a:t>Ariefien</a:t>
            </a:r>
            <a:r>
              <a:rPr lang="en-US" dirty="0"/>
              <a:t> </a:t>
            </a:r>
            <a:r>
              <a:rPr lang="en-US" dirty="0" err="1"/>
              <a:t>Habdullah</a:t>
            </a:r>
            <a:r>
              <a:rPr lang="en-US" dirty="0"/>
              <a:t> – </a:t>
            </a:r>
            <a:r>
              <a:rPr lang="en-US" dirty="0" err="1"/>
              <a:t>widya</a:t>
            </a:r>
            <a:r>
              <a:rPr lang="en-US" dirty="0"/>
              <a:t> </a:t>
            </a:r>
            <a:r>
              <a:rPr lang="en-US" dirty="0" err="1"/>
              <a:t>iswara</a:t>
            </a:r>
            <a:r>
              <a:rPr lang="en-US" dirty="0"/>
              <a:t> </a:t>
            </a:r>
            <a:r>
              <a:rPr lang="en-US" dirty="0" err="1"/>
              <a:t>Depdagri</a:t>
            </a:r>
            <a:r>
              <a:rPr lang="en-US" dirty="0"/>
              <a:t>)</a:t>
            </a:r>
          </a:p>
          <a:p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suatu</a:t>
            </a:r>
            <a:r>
              <a:rPr lang="en-US" dirty="0"/>
              <a:t> </a:t>
            </a:r>
            <a:r>
              <a:rPr lang="en-US" dirty="0" err="1"/>
              <a:t>julukan</a:t>
            </a:r>
            <a:r>
              <a:rPr lang="en-US" dirty="0"/>
              <a:t> yang </a:t>
            </a:r>
            <a:r>
              <a:rPr lang="en-US" dirty="0" err="1"/>
              <a:t>bersifat</a:t>
            </a:r>
            <a:r>
              <a:rPr lang="en-US" dirty="0"/>
              <a:t> </a:t>
            </a:r>
            <a:r>
              <a:rPr lang="en-US" dirty="0" err="1"/>
              <a:t>filosofis</a:t>
            </a:r>
            <a:r>
              <a:rPr lang="en-US" dirty="0"/>
              <a:t> </a:t>
            </a:r>
            <a:r>
              <a:rPr lang="en-US" dirty="0" err="1"/>
              <a:t>terhadap</a:t>
            </a:r>
            <a:r>
              <a:rPr lang="en-US" dirty="0"/>
              <a:t> </a:t>
            </a:r>
            <a:r>
              <a:rPr lang="en-US" dirty="0" err="1"/>
              <a:t>seseorang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isntitusi</a:t>
            </a:r>
            <a:r>
              <a:rPr lang="en-US" dirty="0"/>
              <a:t> yang </a:t>
            </a:r>
            <a:r>
              <a:rPr lang="en-US" dirty="0" err="1"/>
              <a:t>melaksanakan</a:t>
            </a:r>
            <a:r>
              <a:rPr lang="en-US" dirty="0"/>
              <a:t> </a:t>
            </a:r>
            <a:r>
              <a:rPr lang="en-US" dirty="0" err="1"/>
              <a:t>ketentua</a:t>
            </a:r>
            <a:r>
              <a:rPr lang="en-US" dirty="0"/>
              <a:t> </a:t>
            </a:r>
            <a:r>
              <a:rPr lang="en-US" dirty="0" err="1"/>
              <a:t>keprotokolan</a:t>
            </a:r>
            <a:r>
              <a:rPr lang="en-US" dirty="0"/>
              <a:t> </a:t>
            </a:r>
            <a:r>
              <a:rPr lang="en-US" dirty="0" err="1"/>
              <a:t>sebagai</a:t>
            </a:r>
            <a:r>
              <a:rPr lang="en-US" dirty="0"/>
              <a:t> mana </a:t>
            </a:r>
            <a:r>
              <a:rPr lang="en-US" dirty="0" err="1"/>
              <a:t>mestinya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xmlns="" val="2082463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4"/>
          <p:cNvSpPr>
            <a:spLocks noGrp="1" noChangeArrowheads="1"/>
          </p:cNvSpPr>
          <p:nvPr>
            <p:ph idx="1"/>
          </p:nvPr>
        </p:nvSpPr>
        <p:spPr>
          <a:xfrm>
            <a:off x="0" y="3581400"/>
            <a:ext cx="9144000" cy="2895600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pPr algn="ctr" eaLnBrk="1" hangingPunct="1">
              <a:buFont typeface="Wingdings" pitchFamily="2" charset="2"/>
              <a:buNone/>
            </a:pPr>
            <a:r>
              <a:rPr lang="en-US" i="1" dirty="0"/>
              <a:t>     </a:t>
            </a:r>
            <a:r>
              <a:rPr lang="en-US" i="1" dirty="0" err="1">
                <a:latin typeface="Arial" charset="0"/>
                <a:cs typeface="Arial" charset="0"/>
              </a:rPr>
              <a:t>Keprotokolan</a:t>
            </a:r>
            <a:r>
              <a:rPr lang="en-US" i="1" dirty="0">
                <a:latin typeface="Arial" charset="0"/>
                <a:cs typeface="Arial" charset="0"/>
              </a:rPr>
              <a:t> </a:t>
            </a:r>
            <a:r>
              <a:rPr lang="en-US" i="1" dirty="0" err="1">
                <a:latin typeface="Arial" charset="0"/>
                <a:cs typeface="Arial" charset="0"/>
              </a:rPr>
              <a:t>adalah</a:t>
            </a:r>
            <a:r>
              <a:rPr lang="en-US" i="1" dirty="0">
                <a:latin typeface="Arial" charset="0"/>
                <a:cs typeface="Arial" charset="0"/>
              </a:rPr>
              <a:t> </a:t>
            </a:r>
            <a:r>
              <a:rPr lang="en-US" b="1" i="1" u="sng" dirty="0" err="1">
                <a:latin typeface="Arial" charset="0"/>
                <a:cs typeface="Arial" charset="0"/>
              </a:rPr>
              <a:t>serangkaian</a:t>
            </a:r>
            <a:r>
              <a:rPr lang="en-US" b="1" i="1" u="sng" dirty="0">
                <a:latin typeface="Arial" charset="0"/>
                <a:cs typeface="Arial" charset="0"/>
              </a:rPr>
              <a:t> </a:t>
            </a:r>
            <a:r>
              <a:rPr lang="en-US" b="1" i="1" u="sng" dirty="0" err="1">
                <a:latin typeface="Arial" charset="0"/>
                <a:cs typeface="Arial" charset="0"/>
              </a:rPr>
              <a:t>kegiatan</a:t>
            </a:r>
            <a:r>
              <a:rPr lang="en-US" i="1" dirty="0">
                <a:latin typeface="Arial" charset="0"/>
                <a:cs typeface="Arial" charset="0"/>
              </a:rPr>
              <a:t> yang </a:t>
            </a:r>
            <a:r>
              <a:rPr lang="en-US" i="1" dirty="0" err="1">
                <a:latin typeface="Arial" charset="0"/>
                <a:cs typeface="Arial" charset="0"/>
              </a:rPr>
              <a:t>berkaitan</a:t>
            </a:r>
            <a:r>
              <a:rPr lang="en-US" i="1" dirty="0">
                <a:latin typeface="Arial" charset="0"/>
                <a:cs typeface="Arial" charset="0"/>
              </a:rPr>
              <a:t> </a:t>
            </a:r>
            <a:r>
              <a:rPr lang="en-US" i="1" dirty="0" err="1">
                <a:latin typeface="Arial" charset="0"/>
                <a:cs typeface="Arial" charset="0"/>
              </a:rPr>
              <a:t>dengan</a:t>
            </a:r>
            <a:r>
              <a:rPr lang="en-US" i="1" dirty="0">
                <a:latin typeface="Arial" charset="0"/>
                <a:cs typeface="Arial" charset="0"/>
              </a:rPr>
              <a:t> </a:t>
            </a:r>
            <a:r>
              <a:rPr lang="en-US" b="1" i="1" u="sng" dirty="0" err="1">
                <a:latin typeface="Arial" charset="0"/>
                <a:cs typeface="Arial" charset="0"/>
              </a:rPr>
              <a:t>aturan</a:t>
            </a:r>
            <a:r>
              <a:rPr lang="en-US" i="1" dirty="0">
                <a:latin typeface="Arial" charset="0"/>
                <a:cs typeface="Arial" charset="0"/>
              </a:rPr>
              <a:t> </a:t>
            </a:r>
            <a:r>
              <a:rPr lang="en-US" i="1" dirty="0" err="1">
                <a:latin typeface="Arial" charset="0"/>
                <a:cs typeface="Arial" charset="0"/>
              </a:rPr>
              <a:t>dalam</a:t>
            </a:r>
            <a:r>
              <a:rPr lang="en-US" i="1" dirty="0">
                <a:latin typeface="Arial" charset="0"/>
                <a:cs typeface="Arial" charset="0"/>
              </a:rPr>
              <a:t> </a:t>
            </a:r>
            <a:r>
              <a:rPr lang="en-US" i="1" dirty="0" err="1">
                <a:latin typeface="Arial" charset="0"/>
                <a:cs typeface="Arial" charset="0"/>
              </a:rPr>
              <a:t>acara</a:t>
            </a:r>
            <a:r>
              <a:rPr lang="en-US" i="1" dirty="0">
                <a:latin typeface="Arial" charset="0"/>
                <a:cs typeface="Arial" charset="0"/>
              </a:rPr>
              <a:t> </a:t>
            </a:r>
            <a:r>
              <a:rPr lang="en-US" i="1" dirty="0" err="1">
                <a:latin typeface="Arial" charset="0"/>
                <a:cs typeface="Arial" charset="0"/>
              </a:rPr>
              <a:t>kenegaraan</a:t>
            </a:r>
            <a:r>
              <a:rPr lang="en-US" i="1" dirty="0">
                <a:latin typeface="Arial" charset="0"/>
                <a:cs typeface="Arial" charset="0"/>
              </a:rPr>
              <a:t> </a:t>
            </a:r>
            <a:r>
              <a:rPr lang="en-US" i="1" dirty="0" err="1">
                <a:latin typeface="Arial" charset="0"/>
                <a:cs typeface="Arial" charset="0"/>
              </a:rPr>
              <a:t>atau</a:t>
            </a:r>
            <a:r>
              <a:rPr lang="en-US" i="1" dirty="0">
                <a:latin typeface="Arial" charset="0"/>
                <a:cs typeface="Arial" charset="0"/>
              </a:rPr>
              <a:t> </a:t>
            </a:r>
            <a:r>
              <a:rPr lang="en-US" i="1" dirty="0" err="1">
                <a:latin typeface="Arial" charset="0"/>
                <a:cs typeface="Arial" charset="0"/>
              </a:rPr>
              <a:t>acara</a:t>
            </a:r>
            <a:r>
              <a:rPr lang="en-US" i="1" dirty="0">
                <a:latin typeface="Arial" charset="0"/>
                <a:cs typeface="Arial" charset="0"/>
              </a:rPr>
              <a:t> </a:t>
            </a:r>
            <a:r>
              <a:rPr lang="en-US" i="1" dirty="0" err="1">
                <a:latin typeface="Arial" charset="0"/>
                <a:cs typeface="Arial" charset="0"/>
              </a:rPr>
              <a:t>resmi</a:t>
            </a:r>
            <a:r>
              <a:rPr lang="en-US" i="1" dirty="0">
                <a:latin typeface="Arial" charset="0"/>
                <a:cs typeface="Arial" charset="0"/>
              </a:rPr>
              <a:t> yang </a:t>
            </a:r>
            <a:r>
              <a:rPr lang="en-US" i="1" dirty="0" err="1">
                <a:latin typeface="Arial" charset="0"/>
                <a:cs typeface="Arial" charset="0"/>
              </a:rPr>
              <a:t>meliputi</a:t>
            </a:r>
            <a:r>
              <a:rPr lang="en-US" i="1" dirty="0">
                <a:latin typeface="Arial" charset="0"/>
                <a:cs typeface="Arial" charset="0"/>
              </a:rPr>
              <a:t> </a:t>
            </a:r>
            <a:r>
              <a:rPr lang="en-US" b="1" i="1" u="sng" dirty="0">
                <a:latin typeface="Arial" charset="0"/>
                <a:cs typeface="Arial" charset="0"/>
              </a:rPr>
              <a:t>Tata </a:t>
            </a:r>
            <a:r>
              <a:rPr lang="en-US" b="1" i="1" u="sng" dirty="0" err="1">
                <a:latin typeface="Arial" charset="0"/>
                <a:cs typeface="Arial" charset="0"/>
              </a:rPr>
              <a:t>Tempat</a:t>
            </a:r>
            <a:r>
              <a:rPr lang="en-US" i="1" dirty="0">
                <a:latin typeface="Arial" charset="0"/>
                <a:cs typeface="Arial" charset="0"/>
              </a:rPr>
              <a:t>, </a:t>
            </a:r>
            <a:r>
              <a:rPr lang="en-US" b="1" i="1" u="sng" dirty="0">
                <a:latin typeface="Arial" charset="0"/>
                <a:cs typeface="Arial" charset="0"/>
              </a:rPr>
              <a:t>Tata </a:t>
            </a:r>
            <a:r>
              <a:rPr lang="en-US" b="1" i="1" u="sng" dirty="0" err="1">
                <a:latin typeface="Arial" charset="0"/>
                <a:cs typeface="Arial" charset="0"/>
              </a:rPr>
              <a:t>Upacara</a:t>
            </a:r>
            <a:r>
              <a:rPr lang="en-US" i="1" dirty="0">
                <a:latin typeface="Arial" charset="0"/>
                <a:cs typeface="Arial" charset="0"/>
              </a:rPr>
              <a:t>, </a:t>
            </a:r>
            <a:r>
              <a:rPr lang="en-US" i="1" dirty="0" err="1">
                <a:latin typeface="Arial" charset="0"/>
                <a:cs typeface="Arial" charset="0"/>
              </a:rPr>
              <a:t>dan</a:t>
            </a:r>
            <a:r>
              <a:rPr lang="en-US" i="1" dirty="0">
                <a:latin typeface="Arial" charset="0"/>
                <a:cs typeface="Arial" charset="0"/>
              </a:rPr>
              <a:t> </a:t>
            </a:r>
            <a:r>
              <a:rPr lang="en-US" b="1" i="1" u="sng" dirty="0">
                <a:latin typeface="Arial" charset="0"/>
                <a:cs typeface="Arial" charset="0"/>
              </a:rPr>
              <a:t>Tata </a:t>
            </a:r>
            <a:r>
              <a:rPr lang="en-US" b="1" i="1" u="sng" dirty="0" err="1">
                <a:latin typeface="Arial" charset="0"/>
                <a:cs typeface="Arial" charset="0"/>
              </a:rPr>
              <a:t>Penghormatan</a:t>
            </a:r>
            <a:r>
              <a:rPr lang="en-US" b="1" i="1" u="sng" dirty="0">
                <a:latin typeface="Arial" charset="0"/>
                <a:cs typeface="Arial" charset="0"/>
              </a:rPr>
              <a:t> </a:t>
            </a:r>
            <a:r>
              <a:rPr lang="en-US" i="1" dirty="0" err="1">
                <a:latin typeface="Arial" charset="0"/>
                <a:cs typeface="Arial" charset="0"/>
              </a:rPr>
              <a:t>sebagai</a:t>
            </a:r>
            <a:r>
              <a:rPr lang="en-US" i="1" dirty="0">
                <a:latin typeface="Arial" charset="0"/>
                <a:cs typeface="Arial" charset="0"/>
              </a:rPr>
              <a:t> </a:t>
            </a:r>
            <a:r>
              <a:rPr lang="en-US" i="1" dirty="0" err="1">
                <a:latin typeface="Arial" charset="0"/>
                <a:cs typeface="Arial" charset="0"/>
              </a:rPr>
              <a:t>bentuk</a:t>
            </a:r>
            <a:r>
              <a:rPr lang="en-US" i="1" dirty="0">
                <a:latin typeface="Arial" charset="0"/>
                <a:cs typeface="Arial" charset="0"/>
              </a:rPr>
              <a:t> </a:t>
            </a:r>
            <a:r>
              <a:rPr lang="en-US" i="1" dirty="0" err="1">
                <a:latin typeface="Arial" charset="0"/>
                <a:cs typeface="Arial" charset="0"/>
              </a:rPr>
              <a:t>penghormatan</a:t>
            </a:r>
            <a:r>
              <a:rPr lang="en-US" i="1" dirty="0">
                <a:latin typeface="Arial" charset="0"/>
                <a:cs typeface="Arial" charset="0"/>
              </a:rPr>
              <a:t> </a:t>
            </a:r>
            <a:r>
              <a:rPr lang="en-US" i="1" dirty="0" err="1">
                <a:latin typeface="Arial" charset="0"/>
                <a:cs typeface="Arial" charset="0"/>
              </a:rPr>
              <a:t>kepada</a:t>
            </a:r>
            <a:r>
              <a:rPr lang="en-US" i="1" dirty="0">
                <a:latin typeface="Arial" charset="0"/>
                <a:cs typeface="Arial" charset="0"/>
              </a:rPr>
              <a:t> </a:t>
            </a:r>
            <a:r>
              <a:rPr lang="en-US" i="1" dirty="0" err="1">
                <a:latin typeface="Arial" charset="0"/>
                <a:cs typeface="Arial" charset="0"/>
              </a:rPr>
              <a:t>seseorang</a:t>
            </a:r>
            <a:r>
              <a:rPr lang="en-US" i="1" dirty="0">
                <a:latin typeface="Arial" charset="0"/>
                <a:cs typeface="Arial" charset="0"/>
              </a:rPr>
              <a:t> </a:t>
            </a:r>
            <a:r>
              <a:rPr lang="en-US" i="1" dirty="0" err="1">
                <a:latin typeface="Arial" charset="0"/>
                <a:cs typeface="Arial" charset="0"/>
              </a:rPr>
              <a:t>sesuai</a:t>
            </a:r>
            <a:r>
              <a:rPr lang="en-US" i="1" dirty="0">
                <a:latin typeface="Arial" charset="0"/>
                <a:cs typeface="Arial" charset="0"/>
              </a:rPr>
              <a:t> </a:t>
            </a:r>
            <a:r>
              <a:rPr lang="en-US" i="1" dirty="0" err="1">
                <a:latin typeface="Arial" charset="0"/>
                <a:cs typeface="Arial" charset="0"/>
              </a:rPr>
              <a:t>dengan</a:t>
            </a:r>
            <a:r>
              <a:rPr lang="en-US" i="1" dirty="0">
                <a:latin typeface="Arial" charset="0"/>
                <a:cs typeface="Arial" charset="0"/>
              </a:rPr>
              <a:t> </a:t>
            </a:r>
            <a:r>
              <a:rPr lang="en-US" i="1" dirty="0" err="1">
                <a:latin typeface="Arial" charset="0"/>
                <a:cs typeface="Arial" charset="0"/>
              </a:rPr>
              <a:t>jabatan</a:t>
            </a:r>
            <a:r>
              <a:rPr lang="en-US" i="1" dirty="0">
                <a:latin typeface="Arial" charset="0"/>
                <a:cs typeface="Arial" charset="0"/>
              </a:rPr>
              <a:t> </a:t>
            </a:r>
            <a:r>
              <a:rPr lang="en-US" i="1" dirty="0" err="1">
                <a:latin typeface="Arial" charset="0"/>
                <a:cs typeface="Arial" charset="0"/>
              </a:rPr>
              <a:t>dan</a:t>
            </a:r>
            <a:r>
              <a:rPr lang="en-US" i="1" dirty="0">
                <a:latin typeface="Arial" charset="0"/>
                <a:cs typeface="Arial" charset="0"/>
              </a:rPr>
              <a:t>/</a:t>
            </a:r>
            <a:r>
              <a:rPr lang="en-US" i="1" dirty="0" err="1">
                <a:latin typeface="Arial" charset="0"/>
                <a:cs typeface="Arial" charset="0"/>
              </a:rPr>
              <a:t>atau</a:t>
            </a:r>
            <a:r>
              <a:rPr lang="en-US" i="1" dirty="0">
                <a:latin typeface="Arial" charset="0"/>
                <a:cs typeface="Arial" charset="0"/>
              </a:rPr>
              <a:t> </a:t>
            </a:r>
            <a:r>
              <a:rPr lang="en-US" i="1" dirty="0" err="1">
                <a:latin typeface="Arial" charset="0"/>
                <a:cs typeface="Arial" charset="0"/>
              </a:rPr>
              <a:t>kedudukannya</a:t>
            </a:r>
            <a:r>
              <a:rPr lang="en-US" i="1" dirty="0">
                <a:latin typeface="Arial" charset="0"/>
                <a:cs typeface="Arial" charset="0"/>
              </a:rPr>
              <a:t> </a:t>
            </a:r>
            <a:r>
              <a:rPr lang="en-US" i="1" dirty="0" err="1">
                <a:latin typeface="Arial" charset="0"/>
                <a:cs typeface="Arial" charset="0"/>
              </a:rPr>
              <a:t>dalam</a:t>
            </a:r>
            <a:r>
              <a:rPr lang="en-US" i="1" dirty="0">
                <a:latin typeface="Arial" charset="0"/>
                <a:cs typeface="Arial" charset="0"/>
              </a:rPr>
              <a:t> </a:t>
            </a:r>
            <a:r>
              <a:rPr lang="en-US" i="1" dirty="0" err="1">
                <a:latin typeface="Arial" charset="0"/>
                <a:cs typeface="Arial" charset="0"/>
              </a:rPr>
              <a:t>negara</a:t>
            </a:r>
            <a:r>
              <a:rPr lang="en-US" i="1" dirty="0">
                <a:latin typeface="Arial" charset="0"/>
                <a:cs typeface="Arial" charset="0"/>
              </a:rPr>
              <a:t>, </a:t>
            </a:r>
            <a:r>
              <a:rPr lang="en-US" i="1" dirty="0" err="1">
                <a:latin typeface="Arial" charset="0"/>
                <a:cs typeface="Arial" charset="0"/>
              </a:rPr>
              <a:t>pemerintahan</a:t>
            </a:r>
            <a:r>
              <a:rPr lang="en-US" i="1" dirty="0">
                <a:latin typeface="Arial" charset="0"/>
                <a:cs typeface="Arial" charset="0"/>
              </a:rPr>
              <a:t>, </a:t>
            </a:r>
            <a:r>
              <a:rPr lang="en-US" i="1" dirty="0" err="1">
                <a:latin typeface="Arial" charset="0"/>
                <a:cs typeface="Arial" charset="0"/>
              </a:rPr>
              <a:t>atau</a:t>
            </a:r>
            <a:r>
              <a:rPr lang="en-US" i="1" dirty="0">
                <a:latin typeface="Arial" charset="0"/>
                <a:cs typeface="Arial" charset="0"/>
              </a:rPr>
              <a:t> </a:t>
            </a:r>
            <a:r>
              <a:rPr lang="en-US" i="1" dirty="0" err="1">
                <a:latin typeface="Arial" charset="0"/>
                <a:cs typeface="Arial" charset="0"/>
              </a:rPr>
              <a:t>masyarakat</a:t>
            </a:r>
            <a:r>
              <a:rPr lang="en-US" i="1" dirty="0">
                <a:latin typeface="Arial" charset="0"/>
                <a:cs typeface="Arial" charset="0"/>
              </a:rPr>
              <a:t>.</a:t>
            </a:r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xmlns="" val="2356348063"/>
              </p:ext>
            </p:extLst>
          </p:nvPr>
        </p:nvGraphicFramePr>
        <p:xfrm>
          <a:off x="381000" y="0"/>
          <a:ext cx="8229600" cy="1066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Rectangle 4"/>
          <p:cNvSpPr/>
          <p:nvPr/>
        </p:nvSpPr>
        <p:spPr>
          <a:xfrm>
            <a:off x="2057400" y="1219200"/>
            <a:ext cx="4800600" cy="16764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600" b="1" dirty="0">
                <a:solidFill>
                  <a:schemeClr val="bg2">
                    <a:lumMod val="10000"/>
                  </a:schemeClr>
                </a:solidFill>
                <a:latin typeface="Arial Black" pitchFamily="34" charset="0"/>
              </a:rPr>
              <a:t>UNDANG-UNDANG REPUBLIK INDONESIA</a:t>
            </a:r>
            <a:endParaRPr lang="en-US" sz="1600" dirty="0">
              <a:solidFill>
                <a:schemeClr val="bg2">
                  <a:lumMod val="10000"/>
                </a:schemeClr>
              </a:solidFill>
              <a:latin typeface="Arial Black" pitchFamily="34" charset="0"/>
            </a:endParaRPr>
          </a:p>
          <a:p>
            <a:pPr algn="ctr">
              <a:defRPr/>
            </a:pPr>
            <a:r>
              <a:rPr lang="en-US" sz="1600" b="1" dirty="0">
                <a:solidFill>
                  <a:schemeClr val="bg2">
                    <a:lumMod val="10000"/>
                  </a:schemeClr>
                </a:solidFill>
                <a:latin typeface="Arial Black" pitchFamily="34" charset="0"/>
              </a:rPr>
              <a:t>NOMOR 9 TAHUN 2010</a:t>
            </a:r>
            <a:endParaRPr lang="en-US" sz="1600" dirty="0">
              <a:solidFill>
                <a:schemeClr val="bg2">
                  <a:lumMod val="10000"/>
                </a:schemeClr>
              </a:solidFill>
              <a:latin typeface="Arial Black" pitchFamily="34" charset="0"/>
            </a:endParaRPr>
          </a:p>
          <a:p>
            <a:pPr algn="ctr">
              <a:defRPr/>
            </a:pPr>
            <a:r>
              <a:rPr lang="en-US" sz="1600" b="1" dirty="0">
                <a:solidFill>
                  <a:schemeClr val="bg2">
                    <a:lumMod val="10000"/>
                  </a:schemeClr>
                </a:solidFill>
                <a:latin typeface="Arial Black" pitchFamily="34" charset="0"/>
              </a:rPr>
              <a:t>TENTANG</a:t>
            </a:r>
            <a:endParaRPr lang="en-US" sz="1600" dirty="0">
              <a:solidFill>
                <a:schemeClr val="bg2">
                  <a:lumMod val="10000"/>
                </a:schemeClr>
              </a:solidFill>
              <a:latin typeface="Arial Black" pitchFamily="34" charset="0"/>
            </a:endParaRPr>
          </a:p>
          <a:p>
            <a:pPr algn="ctr">
              <a:defRPr/>
            </a:pPr>
            <a:r>
              <a:rPr lang="en-US" sz="1600" b="1" dirty="0">
                <a:solidFill>
                  <a:schemeClr val="bg2">
                    <a:lumMod val="10000"/>
                  </a:schemeClr>
                </a:solidFill>
                <a:latin typeface="Arial Black" pitchFamily="34" charset="0"/>
              </a:rPr>
              <a:t>KEPROTOKOLAN</a:t>
            </a:r>
            <a:endParaRPr lang="en-US" sz="1600" dirty="0">
              <a:solidFill>
                <a:schemeClr val="bg2">
                  <a:lumMod val="10000"/>
                </a:schemeClr>
              </a:solidFill>
              <a:latin typeface="Arial Black" pitchFamily="34" charset="0"/>
            </a:endParaRPr>
          </a:p>
          <a:p>
            <a:pPr algn="ctr">
              <a:defRPr/>
            </a:pPr>
            <a:r>
              <a:rPr lang="en-US" sz="1600" b="1" dirty="0" err="1">
                <a:solidFill>
                  <a:schemeClr val="bg2">
                    <a:lumMod val="10000"/>
                  </a:schemeClr>
                </a:solidFill>
                <a:latin typeface="Arial Black" pitchFamily="34" charset="0"/>
              </a:rPr>
              <a:t>Pasal</a:t>
            </a:r>
            <a:r>
              <a:rPr lang="en-US" sz="1600" b="1" dirty="0">
                <a:solidFill>
                  <a:schemeClr val="bg2">
                    <a:lumMod val="10000"/>
                  </a:schemeClr>
                </a:solidFill>
                <a:latin typeface="Arial Black" pitchFamily="34" charset="0"/>
              </a:rPr>
              <a:t> 1</a:t>
            </a:r>
            <a:endParaRPr lang="en-US" sz="1600" dirty="0">
              <a:solidFill>
                <a:schemeClr val="bg2">
                  <a:lumMod val="10000"/>
                </a:schemeClr>
              </a:solidFill>
              <a:latin typeface="Arial Black" pitchFamily="34" charset="0"/>
            </a:endParaRPr>
          </a:p>
        </p:txBody>
      </p:sp>
      <p:sp>
        <p:nvSpPr>
          <p:cNvPr id="6" name="Down Arrow 5"/>
          <p:cNvSpPr/>
          <p:nvPr/>
        </p:nvSpPr>
        <p:spPr>
          <a:xfrm>
            <a:off x="4343400" y="3048000"/>
            <a:ext cx="304800" cy="5334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99891135"/>
      </p:ext>
    </p:extLst>
  </p:cSld>
  <p:clrMapOvr>
    <a:masterClrMapping/>
  </p:clrMapOvr>
  <p:transition spd="slow">
    <p:zoom/>
    <p:sndAc>
      <p:stSnd>
        <p:snd r:embed="rId2" name="lase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1331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133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 build="p" animBg="1"/>
      <p:bldGraphic spid="7" grpId="0">
        <p:bldAsOne/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D68B91D-5185-469C-864F-735B870CD0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Ruang</a:t>
            </a:r>
            <a:r>
              <a:rPr lang="en-US" dirty="0"/>
              <a:t> </a:t>
            </a:r>
            <a:r>
              <a:rPr lang="en-US" dirty="0" err="1"/>
              <a:t>lingkup</a:t>
            </a:r>
            <a:r>
              <a:rPr lang="en-US" dirty="0"/>
              <a:t> </a:t>
            </a:r>
            <a:r>
              <a:rPr lang="en-US" dirty="0" err="1"/>
              <a:t>Keprotokolan</a:t>
            </a:r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DCD63858-BB75-463F-AB93-206E6AD959A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I. tata </a:t>
            </a:r>
            <a:r>
              <a:rPr lang="en-US" dirty="0" err="1"/>
              <a:t>tempat</a:t>
            </a:r>
            <a:r>
              <a:rPr lang="en-US" dirty="0"/>
              <a:t> :</a:t>
            </a:r>
            <a:r>
              <a:rPr lang="en-ID" b="1" dirty="0" err="1"/>
              <a:t>pengaturan</a:t>
            </a:r>
            <a:r>
              <a:rPr lang="en-ID" b="1" dirty="0"/>
              <a:t> </a:t>
            </a:r>
            <a:r>
              <a:rPr lang="en-ID" b="1" dirty="0" err="1"/>
              <a:t>tempat</a:t>
            </a:r>
            <a:r>
              <a:rPr lang="en-ID" b="1" dirty="0"/>
              <a:t> </a:t>
            </a:r>
            <a:r>
              <a:rPr lang="en-ID" b="1" dirty="0" err="1"/>
              <a:t>bagi</a:t>
            </a:r>
            <a:r>
              <a:rPr lang="en-ID" b="1" dirty="0"/>
              <a:t> </a:t>
            </a:r>
            <a:r>
              <a:rPr lang="en-ID" b="1" dirty="0" err="1"/>
              <a:t>pejabat</a:t>
            </a:r>
            <a:r>
              <a:rPr lang="en-ID" b="1" dirty="0"/>
              <a:t> negara, </a:t>
            </a:r>
            <a:r>
              <a:rPr lang="en-ID" b="1" dirty="0" err="1"/>
              <a:t>pejabat</a:t>
            </a:r>
            <a:r>
              <a:rPr lang="en-ID" b="1" dirty="0"/>
              <a:t> </a:t>
            </a:r>
            <a:r>
              <a:rPr lang="en-ID" b="1" dirty="0" err="1"/>
              <a:t>pemerintah</a:t>
            </a:r>
            <a:r>
              <a:rPr lang="en-ID" b="1" dirty="0"/>
              <a:t>, </a:t>
            </a:r>
            <a:r>
              <a:rPr lang="en-ID" b="1" dirty="0" err="1"/>
              <a:t>perwakilan</a:t>
            </a:r>
            <a:r>
              <a:rPr lang="en-ID" b="1" dirty="0"/>
              <a:t> negara </a:t>
            </a:r>
            <a:r>
              <a:rPr lang="en-ID" b="1" dirty="0" err="1"/>
              <a:t>asing</a:t>
            </a:r>
            <a:r>
              <a:rPr lang="en-ID" b="1" dirty="0"/>
              <a:t> dan/</a:t>
            </a:r>
            <a:r>
              <a:rPr lang="en-ID" b="1" dirty="0" err="1"/>
              <a:t>atau</a:t>
            </a:r>
            <a:r>
              <a:rPr lang="en-ID" b="1" dirty="0"/>
              <a:t> </a:t>
            </a:r>
            <a:r>
              <a:rPr lang="en-ID" b="1" dirty="0" err="1"/>
              <a:t>organisasi</a:t>
            </a:r>
            <a:r>
              <a:rPr lang="en-ID" b="1" dirty="0"/>
              <a:t> </a:t>
            </a:r>
            <a:r>
              <a:rPr lang="en-ID" b="1" dirty="0" err="1"/>
              <a:t>internasional</a:t>
            </a:r>
            <a:r>
              <a:rPr lang="en-ID" b="1" dirty="0"/>
              <a:t>, </a:t>
            </a:r>
            <a:r>
              <a:rPr lang="en-ID" b="1" dirty="0" err="1"/>
              <a:t>serta</a:t>
            </a:r>
            <a:r>
              <a:rPr lang="en-ID" b="1" dirty="0"/>
              <a:t> </a:t>
            </a:r>
            <a:r>
              <a:rPr lang="en-ID" b="1" dirty="0" err="1"/>
              <a:t>tokoh</a:t>
            </a:r>
            <a:r>
              <a:rPr lang="en-ID" b="1" dirty="0"/>
              <a:t> </a:t>
            </a:r>
            <a:r>
              <a:rPr lang="en-ID" b="1" dirty="0" err="1"/>
              <a:t>masyarakat</a:t>
            </a:r>
            <a:r>
              <a:rPr lang="en-ID" b="1" dirty="0"/>
              <a:t> </a:t>
            </a:r>
            <a:r>
              <a:rPr lang="en-ID" b="1" dirty="0" err="1"/>
              <a:t>tertentu</a:t>
            </a:r>
            <a:r>
              <a:rPr lang="en-ID" b="1" dirty="0"/>
              <a:t> </a:t>
            </a:r>
            <a:r>
              <a:rPr lang="en-ID" b="1" dirty="0" err="1"/>
              <a:t>dalam</a:t>
            </a:r>
            <a:r>
              <a:rPr lang="en-ID" b="1" dirty="0"/>
              <a:t> acara </a:t>
            </a:r>
            <a:r>
              <a:rPr lang="en-ID" b="1" dirty="0" err="1"/>
              <a:t>kenegaraan</a:t>
            </a:r>
            <a:r>
              <a:rPr lang="en-ID" b="1" dirty="0"/>
              <a:t> </a:t>
            </a:r>
            <a:r>
              <a:rPr lang="en-ID" b="1" dirty="0" err="1"/>
              <a:t>atau</a:t>
            </a:r>
            <a:r>
              <a:rPr lang="en-ID" b="1" dirty="0"/>
              <a:t> acara </a:t>
            </a:r>
            <a:r>
              <a:rPr lang="en-ID" b="1" dirty="0" err="1"/>
              <a:t>resmi</a:t>
            </a:r>
            <a:r>
              <a:rPr lang="en-ID" b="1" dirty="0"/>
              <a:t>.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xmlns="" val="10220469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B852C42F-A59F-43E1-BA6A-514EDF830EEE}"/>
              </a:ext>
            </a:extLst>
          </p:cNvPr>
          <p:cNvSpPr/>
          <p:nvPr/>
        </p:nvSpPr>
        <p:spPr>
          <a:xfrm>
            <a:off x="3048000" y="914400"/>
            <a:ext cx="3048000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1176F2D8-95B8-4A36-8A97-D93DE96D55BF}"/>
              </a:ext>
            </a:extLst>
          </p:cNvPr>
          <p:cNvSpPr/>
          <p:nvPr/>
        </p:nvSpPr>
        <p:spPr>
          <a:xfrm>
            <a:off x="3048000" y="304800"/>
            <a:ext cx="457200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4</a:t>
            </a:r>
            <a:endParaRPr lang="en-ID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315E70FC-DFFB-4CCC-B196-4D9439B270B4}"/>
              </a:ext>
            </a:extLst>
          </p:cNvPr>
          <p:cNvSpPr/>
          <p:nvPr/>
        </p:nvSpPr>
        <p:spPr>
          <a:xfrm>
            <a:off x="3657600" y="304800"/>
            <a:ext cx="457200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2</a:t>
            </a:r>
            <a:endParaRPr lang="en-ID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5B9D5E89-F91B-48C7-9764-EE7B6B4BF528}"/>
              </a:ext>
            </a:extLst>
          </p:cNvPr>
          <p:cNvSpPr/>
          <p:nvPr/>
        </p:nvSpPr>
        <p:spPr>
          <a:xfrm>
            <a:off x="4267200" y="304800"/>
            <a:ext cx="457200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1</a:t>
            </a:r>
            <a:endParaRPr lang="en-ID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4BFD9B42-17C2-4225-A3AB-293D987321DC}"/>
              </a:ext>
            </a:extLst>
          </p:cNvPr>
          <p:cNvSpPr/>
          <p:nvPr/>
        </p:nvSpPr>
        <p:spPr>
          <a:xfrm>
            <a:off x="4876800" y="304800"/>
            <a:ext cx="533400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3</a:t>
            </a:r>
            <a:endParaRPr lang="en-ID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122F61E3-B761-4E57-8491-43FDC6CF344A}"/>
              </a:ext>
            </a:extLst>
          </p:cNvPr>
          <p:cNvSpPr/>
          <p:nvPr/>
        </p:nvSpPr>
        <p:spPr>
          <a:xfrm>
            <a:off x="5562600" y="304800"/>
            <a:ext cx="533400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5</a:t>
            </a:r>
            <a:endParaRPr lang="en-ID" dirty="0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xmlns="" id="{64277977-2221-48CB-9D24-7FF9E6CB65B2}"/>
              </a:ext>
            </a:extLst>
          </p:cNvPr>
          <p:cNvSpPr/>
          <p:nvPr/>
        </p:nvSpPr>
        <p:spPr>
          <a:xfrm>
            <a:off x="1981200" y="1139483"/>
            <a:ext cx="609600" cy="61311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6</a:t>
            </a:r>
            <a:endParaRPr lang="en-ID" dirty="0"/>
          </a:p>
        </p:txBody>
      </p:sp>
      <p:sp>
        <p:nvSpPr>
          <p:cNvPr id="11" name="Flowchart: Process 10">
            <a:extLst>
              <a:ext uri="{FF2B5EF4-FFF2-40B4-BE49-F238E27FC236}">
                <a16:creationId xmlns:a16="http://schemas.microsoft.com/office/drawing/2014/main" xmlns="" id="{B56DA58C-7A2C-4420-9F41-832D5C17ACDE}"/>
              </a:ext>
            </a:extLst>
          </p:cNvPr>
          <p:cNvSpPr/>
          <p:nvPr/>
        </p:nvSpPr>
        <p:spPr>
          <a:xfrm>
            <a:off x="7086600" y="1752600"/>
            <a:ext cx="381000" cy="613117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7</a:t>
            </a:r>
            <a:endParaRPr lang="en-ID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1679A736-D14C-4A84-934D-E6B2E446F6B0}"/>
              </a:ext>
            </a:extLst>
          </p:cNvPr>
          <p:cNvSpPr/>
          <p:nvPr/>
        </p:nvSpPr>
        <p:spPr>
          <a:xfrm>
            <a:off x="3048000" y="2895600"/>
            <a:ext cx="990600" cy="2590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8</a:t>
            </a:r>
            <a:endParaRPr lang="en-ID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74BF4831-FD83-46EA-AC8D-4E67CA6143AA}"/>
              </a:ext>
            </a:extLst>
          </p:cNvPr>
          <p:cNvSpPr/>
          <p:nvPr/>
        </p:nvSpPr>
        <p:spPr>
          <a:xfrm>
            <a:off x="5181600" y="2895600"/>
            <a:ext cx="914400" cy="2590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8</a:t>
            </a:r>
            <a:endParaRPr lang="en-ID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66F71FFF-B90D-4FEE-A568-FF437099BB4F}"/>
              </a:ext>
            </a:extLst>
          </p:cNvPr>
          <p:cNvSpPr txBox="1"/>
          <p:nvPr/>
        </p:nvSpPr>
        <p:spPr>
          <a:xfrm>
            <a:off x="4114800" y="6324600"/>
            <a:ext cx="1981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Lay out </a:t>
            </a:r>
            <a:r>
              <a:rPr lang="en-US" dirty="0" err="1"/>
              <a:t>rapat</a:t>
            </a:r>
            <a:r>
              <a:rPr lang="en-US" dirty="0"/>
              <a:t>(</a:t>
            </a:r>
            <a:r>
              <a:rPr lang="en-US" dirty="0" err="1"/>
              <a:t>ganjil</a:t>
            </a:r>
            <a:r>
              <a:rPr lang="en-US" dirty="0"/>
              <a:t>) </a:t>
            </a:r>
            <a:endParaRPr lang="en-ID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xmlns="" id="{58E9632A-DD4C-4EAA-B51B-070372D00359}"/>
              </a:ext>
            </a:extLst>
          </p:cNvPr>
          <p:cNvSpPr txBox="1"/>
          <p:nvPr/>
        </p:nvSpPr>
        <p:spPr>
          <a:xfrm>
            <a:off x="6248400" y="2895600"/>
            <a:ext cx="3790611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Keterangan</a:t>
            </a:r>
            <a:r>
              <a:rPr lang="en-US" dirty="0"/>
              <a:t> :</a:t>
            </a:r>
          </a:p>
          <a:p>
            <a:pPr marL="342900" indent="-342900">
              <a:buAutoNum type="arabicPeriod"/>
            </a:pPr>
            <a:r>
              <a:rPr lang="en-US" dirty="0" err="1"/>
              <a:t>Pejabat</a:t>
            </a:r>
            <a:r>
              <a:rPr lang="en-US" dirty="0"/>
              <a:t> </a:t>
            </a:r>
            <a:r>
              <a:rPr lang="en-US" dirty="0" err="1"/>
              <a:t>tertinggi</a:t>
            </a:r>
            <a:endParaRPr lang="en-US" dirty="0"/>
          </a:p>
          <a:p>
            <a:pPr marL="342900" indent="-342900">
              <a:buAutoNum type="arabicPeriod"/>
            </a:pPr>
            <a:r>
              <a:rPr lang="en-ID" dirty="0" err="1"/>
              <a:t>Pejabat</a:t>
            </a:r>
            <a:r>
              <a:rPr lang="en-ID" dirty="0"/>
              <a:t> </a:t>
            </a:r>
            <a:r>
              <a:rPr lang="en-ID" dirty="0" err="1"/>
              <a:t>tertinggi</a:t>
            </a:r>
            <a:r>
              <a:rPr lang="en-ID" dirty="0"/>
              <a:t> </a:t>
            </a:r>
            <a:r>
              <a:rPr lang="en-ID" dirty="0" err="1"/>
              <a:t>kedua</a:t>
            </a:r>
            <a:endParaRPr lang="en-ID" dirty="0"/>
          </a:p>
          <a:p>
            <a:pPr marL="342900" indent="-342900">
              <a:buAutoNum type="arabicPeriod"/>
            </a:pPr>
            <a:r>
              <a:rPr lang="en-ID" dirty="0" err="1"/>
              <a:t>Pejabat</a:t>
            </a:r>
            <a:r>
              <a:rPr lang="en-ID" dirty="0"/>
              <a:t> </a:t>
            </a:r>
            <a:r>
              <a:rPr lang="en-ID" dirty="0" err="1"/>
              <a:t>tertinggi</a:t>
            </a:r>
            <a:r>
              <a:rPr lang="en-ID" dirty="0"/>
              <a:t> </a:t>
            </a:r>
            <a:r>
              <a:rPr lang="en-ID" dirty="0" err="1"/>
              <a:t>ketiga</a:t>
            </a:r>
            <a:endParaRPr lang="en-ID" dirty="0"/>
          </a:p>
          <a:p>
            <a:pPr marL="342900" indent="-342900">
              <a:buAutoNum type="arabicPeriod"/>
            </a:pPr>
            <a:r>
              <a:rPr lang="en-ID" dirty="0" err="1"/>
              <a:t>Pejabat</a:t>
            </a:r>
            <a:r>
              <a:rPr lang="en-ID" dirty="0"/>
              <a:t> </a:t>
            </a:r>
            <a:r>
              <a:rPr lang="en-ID" dirty="0" err="1"/>
              <a:t>tertinggi</a:t>
            </a:r>
            <a:r>
              <a:rPr lang="en-ID" dirty="0"/>
              <a:t> </a:t>
            </a:r>
            <a:r>
              <a:rPr lang="en-ID" dirty="0" err="1"/>
              <a:t>keempat</a:t>
            </a:r>
            <a:endParaRPr lang="en-ID" dirty="0"/>
          </a:p>
          <a:p>
            <a:pPr marL="342900" indent="-342900">
              <a:buAutoNum type="arabicPeriod"/>
            </a:pPr>
            <a:r>
              <a:rPr lang="en-ID" dirty="0" err="1"/>
              <a:t>Pejabat</a:t>
            </a:r>
            <a:r>
              <a:rPr lang="en-ID" dirty="0"/>
              <a:t> </a:t>
            </a:r>
            <a:r>
              <a:rPr lang="en-ID" dirty="0" err="1"/>
              <a:t>tertinggi</a:t>
            </a:r>
            <a:r>
              <a:rPr lang="en-ID" dirty="0"/>
              <a:t> </a:t>
            </a:r>
            <a:r>
              <a:rPr lang="en-ID" dirty="0" err="1"/>
              <a:t>kelima</a:t>
            </a:r>
            <a:r>
              <a:rPr lang="en-ID" dirty="0"/>
              <a:t> </a:t>
            </a:r>
          </a:p>
          <a:p>
            <a:pPr marL="342900" indent="-342900">
              <a:buAutoNum type="arabicPeriod"/>
            </a:pPr>
            <a:r>
              <a:rPr lang="en-ID" dirty="0"/>
              <a:t>Podium</a:t>
            </a:r>
          </a:p>
          <a:p>
            <a:pPr marL="342900" indent="-342900">
              <a:buAutoNum type="arabicPeriod"/>
            </a:pPr>
            <a:r>
              <a:rPr lang="en-ID" dirty="0"/>
              <a:t>Mc</a:t>
            </a:r>
          </a:p>
          <a:p>
            <a:pPr marL="342900" indent="-342900">
              <a:buAutoNum type="arabicPeriod"/>
            </a:pPr>
            <a:r>
              <a:rPr lang="en-ID" dirty="0" err="1"/>
              <a:t>audiens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xmlns="" val="25033062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B6554A37-4D9B-4DF4-893F-2AAF64C4B854}"/>
              </a:ext>
            </a:extLst>
          </p:cNvPr>
          <p:cNvSpPr/>
          <p:nvPr/>
        </p:nvSpPr>
        <p:spPr>
          <a:xfrm>
            <a:off x="2667000" y="1219200"/>
            <a:ext cx="3581400" cy="609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3" name="Flowchart: Process 2">
            <a:extLst>
              <a:ext uri="{FF2B5EF4-FFF2-40B4-BE49-F238E27FC236}">
                <a16:creationId xmlns:a16="http://schemas.microsoft.com/office/drawing/2014/main" xmlns="" id="{6F27AEF3-3512-4D99-946A-BB24A180F52D}"/>
              </a:ext>
            </a:extLst>
          </p:cNvPr>
          <p:cNvSpPr/>
          <p:nvPr/>
        </p:nvSpPr>
        <p:spPr>
          <a:xfrm>
            <a:off x="2819400" y="609600"/>
            <a:ext cx="381000" cy="381000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5</a:t>
            </a:r>
            <a:endParaRPr lang="en-ID" dirty="0"/>
          </a:p>
        </p:txBody>
      </p:sp>
      <p:sp>
        <p:nvSpPr>
          <p:cNvPr id="5" name="Flowchart: Process 4">
            <a:extLst>
              <a:ext uri="{FF2B5EF4-FFF2-40B4-BE49-F238E27FC236}">
                <a16:creationId xmlns:a16="http://schemas.microsoft.com/office/drawing/2014/main" xmlns="" id="{FBE134A3-3441-4C3A-9FD9-71FEEC754CD2}"/>
              </a:ext>
            </a:extLst>
          </p:cNvPr>
          <p:cNvSpPr/>
          <p:nvPr/>
        </p:nvSpPr>
        <p:spPr>
          <a:xfrm>
            <a:off x="3352800" y="609600"/>
            <a:ext cx="381000" cy="381000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3</a:t>
            </a:r>
            <a:endParaRPr lang="en-ID" dirty="0"/>
          </a:p>
        </p:txBody>
      </p:sp>
      <p:sp>
        <p:nvSpPr>
          <p:cNvPr id="6" name="Flowchart: Process 5">
            <a:extLst>
              <a:ext uri="{FF2B5EF4-FFF2-40B4-BE49-F238E27FC236}">
                <a16:creationId xmlns:a16="http://schemas.microsoft.com/office/drawing/2014/main" xmlns="" id="{EF3104AD-6CB3-457E-A705-297149F52D96}"/>
              </a:ext>
            </a:extLst>
          </p:cNvPr>
          <p:cNvSpPr/>
          <p:nvPr/>
        </p:nvSpPr>
        <p:spPr>
          <a:xfrm>
            <a:off x="3886200" y="609600"/>
            <a:ext cx="381000" cy="381000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1</a:t>
            </a:r>
            <a:endParaRPr lang="en-ID" dirty="0"/>
          </a:p>
        </p:txBody>
      </p:sp>
      <p:sp>
        <p:nvSpPr>
          <p:cNvPr id="7" name="Flowchart: Process 6">
            <a:extLst>
              <a:ext uri="{FF2B5EF4-FFF2-40B4-BE49-F238E27FC236}">
                <a16:creationId xmlns:a16="http://schemas.microsoft.com/office/drawing/2014/main" xmlns="" id="{BED60C18-2D97-4239-BD5B-8EE0D73C9C31}"/>
              </a:ext>
            </a:extLst>
          </p:cNvPr>
          <p:cNvSpPr/>
          <p:nvPr/>
        </p:nvSpPr>
        <p:spPr>
          <a:xfrm>
            <a:off x="4419600" y="609600"/>
            <a:ext cx="381000" cy="381000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2</a:t>
            </a:r>
            <a:endParaRPr lang="en-ID" dirty="0"/>
          </a:p>
        </p:txBody>
      </p:sp>
      <p:sp>
        <p:nvSpPr>
          <p:cNvPr id="8" name="Flowchart: Process 7">
            <a:extLst>
              <a:ext uri="{FF2B5EF4-FFF2-40B4-BE49-F238E27FC236}">
                <a16:creationId xmlns:a16="http://schemas.microsoft.com/office/drawing/2014/main" xmlns="" id="{5DC18476-8B0E-41AB-9E54-B106B12ED0EC}"/>
              </a:ext>
            </a:extLst>
          </p:cNvPr>
          <p:cNvSpPr/>
          <p:nvPr/>
        </p:nvSpPr>
        <p:spPr>
          <a:xfrm>
            <a:off x="4953000" y="609600"/>
            <a:ext cx="381000" cy="381000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4</a:t>
            </a:r>
            <a:endParaRPr lang="en-ID" dirty="0"/>
          </a:p>
        </p:txBody>
      </p:sp>
      <p:sp>
        <p:nvSpPr>
          <p:cNvPr id="9" name="Flowchart: Process 8">
            <a:extLst>
              <a:ext uri="{FF2B5EF4-FFF2-40B4-BE49-F238E27FC236}">
                <a16:creationId xmlns:a16="http://schemas.microsoft.com/office/drawing/2014/main" xmlns="" id="{EAD50E9A-F3F5-4A55-9140-0B22C02EFE84}"/>
              </a:ext>
            </a:extLst>
          </p:cNvPr>
          <p:cNvSpPr/>
          <p:nvPr/>
        </p:nvSpPr>
        <p:spPr>
          <a:xfrm>
            <a:off x="5562600" y="609600"/>
            <a:ext cx="381000" cy="381000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6</a:t>
            </a:r>
            <a:endParaRPr lang="en-ID" dirty="0"/>
          </a:p>
        </p:txBody>
      </p:sp>
      <p:sp>
        <p:nvSpPr>
          <p:cNvPr id="10" name="Flowchart: Connector 9">
            <a:extLst>
              <a:ext uri="{FF2B5EF4-FFF2-40B4-BE49-F238E27FC236}">
                <a16:creationId xmlns:a16="http://schemas.microsoft.com/office/drawing/2014/main" xmlns="" id="{0BECD106-FE74-486E-97CC-A0C04A65F70F}"/>
              </a:ext>
            </a:extLst>
          </p:cNvPr>
          <p:cNvSpPr/>
          <p:nvPr/>
        </p:nvSpPr>
        <p:spPr>
          <a:xfrm>
            <a:off x="2057400" y="1676400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7</a:t>
            </a:r>
            <a:endParaRPr lang="en-ID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EACC9031-01A1-4078-A016-B57B8F366A0F}"/>
              </a:ext>
            </a:extLst>
          </p:cNvPr>
          <p:cNvSpPr/>
          <p:nvPr/>
        </p:nvSpPr>
        <p:spPr>
          <a:xfrm>
            <a:off x="7162800" y="1905000"/>
            <a:ext cx="457200" cy="685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8</a:t>
            </a:r>
            <a:endParaRPr lang="en-ID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8C388837-CD49-4DD5-87E0-DD68AEF8D989}"/>
              </a:ext>
            </a:extLst>
          </p:cNvPr>
          <p:cNvSpPr/>
          <p:nvPr/>
        </p:nvSpPr>
        <p:spPr>
          <a:xfrm>
            <a:off x="2971800" y="3048000"/>
            <a:ext cx="914400" cy="2286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9</a:t>
            </a:r>
            <a:endParaRPr lang="en-ID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DF8D81C5-DB4D-4A22-9E11-91975954A0BC}"/>
              </a:ext>
            </a:extLst>
          </p:cNvPr>
          <p:cNvSpPr/>
          <p:nvPr/>
        </p:nvSpPr>
        <p:spPr>
          <a:xfrm>
            <a:off x="5257800" y="3048000"/>
            <a:ext cx="914400" cy="2286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9</a:t>
            </a:r>
            <a:endParaRPr lang="en-ID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A0A8F19D-440C-474B-8E7B-4315D5EB4F82}"/>
              </a:ext>
            </a:extLst>
          </p:cNvPr>
          <p:cNvSpPr txBox="1"/>
          <p:nvPr/>
        </p:nvSpPr>
        <p:spPr>
          <a:xfrm>
            <a:off x="6400800" y="3429000"/>
            <a:ext cx="3542889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Keterangan</a:t>
            </a:r>
            <a:r>
              <a:rPr lang="en-US" dirty="0"/>
              <a:t>:</a:t>
            </a:r>
          </a:p>
          <a:p>
            <a:r>
              <a:rPr lang="en-US" dirty="0"/>
              <a:t>1.Pejabat </a:t>
            </a:r>
            <a:r>
              <a:rPr lang="en-US" dirty="0" err="1"/>
              <a:t>tertinggi</a:t>
            </a:r>
            <a:endParaRPr lang="en-ID" dirty="0"/>
          </a:p>
          <a:p>
            <a:r>
              <a:rPr lang="en-ID" dirty="0"/>
              <a:t>2.Pejabat </a:t>
            </a:r>
            <a:r>
              <a:rPr lang="en-ID" dirty="0" err="1"/>
              <a:t>tertinggi</a:t>
            </a:r>
            <a:r>
              <a:rPr lang="en-ID" dirty="0"/>
              <a:t> </a:t>
            </a:r>
            <a:r>
              <a:rPr lang="en-ID" dirty="0" err="1"/>
              <a:t>kedua</a:t>
            </a:r>
            <a:endParaRPr lang="en-ID" dirty="0"/>
          </a:p>
          <a:p>
            <a:r>
              <a:rPr lang="en-ID" dirty="0"/>
              <a:t>3.Pejabat </a:t>
            </a:r>
            <a:r>
              <a:rPr lang="en-ID" dirty="0" err="1"/>
              <a:t>tertinggi</a:t>
            </a:r>
            <a:r>
              <a:rPr lang="en-ID" dirty="0"/>
              <a:t> </a:t>
            </a:r>
            <a:r>
              <a:rPr lang="en-ID" dirty="0" err="1"/>
              <a:t>ketiga</a:t>
            </a:r>
            <a:endParaRPr lang="en-ID" dirty="0"/>
          </a:p>
          <a:p>
            <a:r>
              <a:rPr lang="en-ID" dirty="0"/>
              <a:t>4.Pejabat </a:t>
            </a:r>
            <a:r>
              <a:rPr lang="en-ID" dirty="0" err="1"/>
              <a:t>tertinggi</a:t>
            </a:r>
            <a:r>
              <a:rPr lang="en-ID" dirty="0"/>
              <a:t> </a:t>
            </a:r>
            <a:r>
              <a:rPr lang="en-ID" dirty="0" err="1"/>
              <a:t>keempat</a:t>
            </a:r>
            <a:endParaRPr lang="en-ID" dirty="0"/>
          </a:p>
          <a:p>
            <a:r>
              <a:rPr lang="en-ID" dirty="0"/>
              <a:t>5.Pejabat </a:t>
            </a:r>
            <a:r>
              <a:rPr lang="en-ID" dirty="0" err="1"/>
              <a:t>tertinggi</a:t>
            </a:r>
            <a:r>
              <a:rPr lang="en-ID" dirty="0"/>
              <a:t> </a:t>
            </a:r>
            <a:r>
              <a:rPr lang="en-ID" dirty="0" err="1"/>
              <a:t>kelima</a:t>
            </a:r>
            <a:endParaRPr lang="en-ID" dirty="0"/>
          </a:p>
          <a:p>
            <a:r>
              <a:rPr lang="en-ID" dirty="0"/>
              <a:t>6.Pejabat </a:t>
            </a:r>
            <a:r>
              <a:rPr lang="en-ID" dirty="0" err="1"/>
              <a:t>tertinggi</a:t>
            </a:r>
            <a:r>
              <a:rPr lang="en-ID" dirty="0"/>
              <a:t> </a:t>
            </a:r>
            <a:r>
              <a:rPr lang="en-ID" dirty="0" err="1"/>
              <a:t>keenam</a:t>
            </a:r>
            <a:endParaRPr lang="en-ID" dirty="0"/>
          </a:p>
          <a:p>
            <a:r>
              <a:rPr lang="en-ID" dirty="0"/>
              <a:t>7.Podium</a:t>
            </a:r>
          </a:p>
          <a:p>
            <a:r>
              <a:rPr lang="en-ID" dirty="0"/>
              <a:t>8. Mc</a:t>
            </a:r>
          </a:p>
          <a:p>
            <a:r>
              <a:rPr lang="en-ID" dirty="0"/>
              <a:t>9.audiens</a:t>
            </a:r>
            <a:endParaRPr lang="en-US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xmlns="" id="{6F08A196-6BF6-4E07-A31B-26980D3552BA}"/>
              </a:ext>
            </a:extLst>
          </p:cNvPr>
          <p:cNvSpPr txBox="1"/>
          <p:nvPr/>
        </p:nvSpPr>
        <p:spPr>
          <a:xfrm>
            <a:off x="3733800" y="6096000"/>
            <a:ext cx="27343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Lay out </a:t>
            </a:r>
            <a:r>
              <a:rPr lang="en-US" dirty="0" err="1"/>
              <a:t>rapat</a:t>
            </a:r>
            <a:r>
              <a:rPr lang="en-US" dirty="0"/>
              <a:t> </a:t>
            </a:r>
            <a:r>
              <a:rPr lang="en-US" dirty="0" err="1"/>
              <a:t>dinas</a:t>
            </a:r>
            <a:r>
              <a:rPr lang="en-US" dirty="0"/>
              <a:t> (</a:t>
            </a:r>
            <a:r>
              <a:rPr lang="en-US" dirty="0" err="1"/>
              <a:t>genap</a:t>
            </a:r>
            <a:r>
              <a:rPr lang="en-US" dirty="0"/>
              <a:t>)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xmlns="" val="230896053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923C2D29-EB40-47B6-86D2-70B484F4FBAC}"/>
              </a:ext>
            </a:extLst>
          </p:cNvPr>
          <p:cNvSpPr/>
          <p:nvPr/>
        </p:nvSpPr>
        <p:spPr>
          <a:xfrm>
            <a:off x="2895600" y="990600"/>
            <a:ext cx="3352800" cy="1143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1</a:t>
            </a:r>
            <a:endParaRPr lang="en-ID" dirty="0"/>
          </a:p>
        </p:txBody>
      </p:sp>
      <p:sp>
        <p:nvSpPr>
          <p:cNvPr id="4" name="Flowchart: Connector 3">
            <a:extLst>
              <a:ext uri="{FF2B5EF4-FFF2-40B4-BE49-F238E27FC236}">
                <a16:creationId xmlns:a16="http://schemas.microsoft.com/office/drawing/2014/main" xmlns="" id="{D7CB972F-C8D2-415B-8D0C-2DD789AFD530}"/>
              </a:ext>
            </a:extLst>
          </p:cNvPr>
          <p:cNvSpPr/>
          <p:nvPr/>
        </p:nvSpPr>
        <p:spPr>
          <a:xfrm>
            <a:off x="3200400" y="1524000"/>
            <a:ext cx="457200" cy="3810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720770DE-B71C-4D3C-A1DA-64CEA2B1F857}"/>
              </a:ext>
            </a:extLst>
          </p:cNvPr>
          <p:cNvSpPr/>
          <p:nvPr/>
        </p:nvSpPr>
        <p:spPr>
          <a:xfrm>
            <a:off x="7162800" y="2138289"/>
            <a:ext cx="762000" cy="76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3</a:t>
            </a:r>
            <a:endParaRPr lang="en-ID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7406EE20-CF30-415B-82CE-6B2B58A83349}"/>
              </a:ext>
            </a:extLst>
          </p:cNvPr>
          <p:cNvSpPr/>
          <p:nvPr/>
        </p:nvSpPr>
        <p:spPr>
          <a:xfrm>
            <a:off x="2895600" y="3505200"/>
            <a:ext cx="1219200" cy="2438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4</a:t>
            </a:r>
            <a:endParaRPr lang="en-ID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A6A17D17-4F58-4F4B-801D-39ED50D82E99}"/>
              </a:ext>
            </a:extLst>
          </p:cNvPr>
          <p:cNvSpPr/>
          <p:nvPr/>
        </p:nvSpPr>
        <p:spPr>
          <a:xfrm>
            <a:off x="4800600" y="3505200"/>
            <a:ext cx="1295400" cy="2438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4</a:t>
            </a:r>
            <a:endParaRPr lang="en-ID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F33705D2-2BA1-4A7A-BD25-9149DC509A24}"/>
              </a:ext>
            </a:extLst>
          </p:cNvPr>
          <p:cNvSpPr txBox="1"/>
          <p:nvPr/>
        </p:nvSpPr>
        <p:spPr>
          <a:xfrm>
            <a:off x="6248400" y="3733800"/>
            <a:ext cx="259080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Keterangan</a:t>
            </a:r>
            <a:r>
              <a:rPr lang="en-US" dirty="0"/>
              <a:t> :</a:t>
            </a:r>
          </a:p>
          <a:p>
            <a:pPr marL="342900" indent="-342900">
              <a:buAutoNum type="arabicPeriod"/>
            </a:pPr>
            <a:r>
              <a:rPr lang="en-US" dirty="0" err="1"/>
              <a:t>Panggung</a:t>
            </a:r>
            <a:r>
              <a:rPr lang="en-US" dirty="0"/>
              <a:t> –podium</a:t>
            </a:r>
          </a:p>
          <a:p>
            <a:pPr marL="342900" indent="-342900">
              <a:buAutoNum type="arabicPeriod"/>
            </a:pPr>
            <a:r>
              <a:rPr lang="en-US" dirty="0" err="1"/>
              <a:t>Tamu</a:t>
            </a:r>
            <a:r>
              <a:rPr lang="en-US" dirty="0"/>
              <a:t> </a:t>
            </a:r>
            <a:r>
              <a:rPr lang="en-US" dirty="0" err="1"/>
              <a:t>undangan</a:t>
            </a:r>
            <a:r>
              <a:rPr lang="en-US" dirty="0"/>
              <a:t> </a:t>
            </a:r>
          </a:p>
          <a:p>
            <a:pPr marL="342900" indent="-342900">
              <a:buAutoNum type="arabicPeriod"/>
            </a:pPr>
            <a:r>
              <a:rPr lang="en-US" dirty="0"/>
              <a:t>Mc</a:t>
            </a:r>
          </a:p>
          <a:p>
            <a:pPr marL="342900" indent="-342900">
              <a:buAutoNum type="arabicPeriod"/>
            </a:pPr>
            <a:r>
              <a:rPr lang="en-US" dirty="0" err="1"/>
              <a:t>Pejabat</a:t>
            </a:r>
            <a:r>
              <a:rPr lang="en-US" dirty="0"/>
              <a:t> </a:t>
            </a:r>
            <a:r>
              <a:rPr lang="en-US" dirty="0" err="1"/>
              <a:t>tertinggi</a:t>
            </a:r>
            <a:r>
              <a:rPr lang="en-US" dirty="0"/>
              <a:t> </a:t>
            </a:r>
            <a:r>
              <a:rPr lang="en-US" dirty="0" err="1"/>
              <a:t>selalu</a:t>
            </a:r>
            <a:r>
              <a:rPr lang="en-US" dirty="0"/>
              <a:t> </a:t>
            </a:r>
            <a:r>
              <a:rPr lang="en-US" dirty="0" err="1"/>
              <a:t>disebelah</a:t>
            </a:r>
            <a:r>
              <a:rPr lang="en-US" dirty="0"/>
              <a:t> </a:t>
            </a:r>
            <a:r>
              <a:rPr lang="en-US" dirty="0" err="1"/>
              <a:t>kanan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xmlns="" val="372145964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lowchart: Process 1">
            <a:extLst>
              <a:ext uri="{FF2B5EF4-FFF2-40B4-BE49-F238E27FC236}">
                <a16:creationId xmlns:a16="http://schemas.microsoft.com/office/drawing/2014/main" xmlns="" id="{C8D41422-BD1A-4980-BAEC-FDFEAE8ADBB1}"/>
              </a:ext>
            </a:extLst>
          </p:cNvPr>
          <p:cNvSpPr/>
          <p:nvPr/>
        </p:nvSpPr>
        <p:spPr>
          <a:xfrm>
            <a:off x="2819400" y="1981200"/>
            <a:ext cx="533400" cy="612648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5</a:t>
            </a:r>
            <a:endParaRPr lang="en-ID" dirty="0"/>
          </a:p>
        </p:txBody>
      </p:sp>
      <p:sp>
        <p:nvSpPr>
          <p:cNvPr id="3" name="Flowchart: Process 2">
            <a:extLst>
              <a:ext uri="{FF2B5EF4-FFF2-40B4-BE49-F238E27FC236}">
                <a16:creationId xmlns:a16="http://schemas.microsoft.com/office/drawing/2014/main" xmlns="" id="{8BE1B0C1-9819-4C9A-8146-87011A6B9EAE}"/>
              </a:ext>
            </a:extLst>
          </p:cNvPr>
          <p:cNvSpPr/>
          <p:nvPr/>
        </p:nvSpPr>
        <p:spPr>
          <a:xfrm>
            <a:off x="3810000" y="1981200"/>
            <a:ext cx="533400" cy="612648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1</a:t>
            </a:r>
            <a:endParaRPr lang="en-ID" dirty="0"/>
          </a:p>
        </p:txBody>
      </p:sp>
      <p:sp>
        <p:nvSpPr>
          <p:cNvPr id="4" name="Flowchart: Process 3">
            <a:extLst>
              <a:ext uri="{FF2B5EF4-FFF2-40B4-BE49-F238E27FC236}">
                <a16:creationId xmlns:a16="http://schemas.microsoft.com/office/drawing/2014/main" xmlns="" id="{2076E1E2-E11E-4CD8-8BFB-AEFFBC6A1B74}"/>
              </a:ext>
            </a:extLst>
          </p:cNvPr>
          <p:cNvSpPr/>
          <p:nvPr/>
        </p:nvSpPr>
        <p:spPr>
          <a:xfrm>
            <a:off x="4800600" y="1981200"/>
            <a:ext cx="533400" cy="612648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2</a:t>
            </a:r>
            <a:endParaRPr lang="en-ID" dirty="0"/>
          </a:p>
        </p:txBody>
      </p:sp>
      <p:sp>
        <p:nvSpPr>
          <p:cNvPr id="6" name="Flowchart: Process 5">
            <a:extLst>
              <a:ext uri="{FF2B5EF4-FFF2-40B4-BE49-F238E27FC236}">
                <a16:creationId xmlns:a16="http://schemas.microsoft.com/office/drawing/2014/main" xmlns="" id="{2F0BCFDC-DB9B-4E6E-A36B-40B5493510D3}"/>
              </a:ext>
            </a:extLst>
          </p:cNvPr>
          <p:cNvSpPr/>
          <p:nvPr/>
        </p:nvSpPr>
        <p:spPr>
          <a:xfrm>
            <a:off x="5638801" y="1981200"/>
            <a:ext cx="533400" cy="612648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3</a:t>
            </a:r>
            <a:endParaRPr lang="en-ID" dirty="0"/>
          </a:p>
        </p:txBody>
      </p:sp>
      <p:sp>
        <p:nvSpPr>
          <p:cNvPr id="7" name="Flowchart: Process 6">
            <a:extLst>
              <a:ext uri="{FF2B5EF4-FFF2-40B4-BE49-F238E27FC236}">
                <a16:creationId xmlns:a16="http://schemas.microsoft.com/office/drawing/2014/main" xmlns="" id="{65A94F26-D6EB-4252-8303-5C1A7313FC2A}"/>
              </a:ext>
            </a:extLst>
          </p:cNvPr>
          <p:cNvSpPr/>
          <p:nvPr/>
        </p:nvSpPr>
        <p:spPr>
          <a:xfrm>
            <a:off x="6477002" y="1981200"/>
            <a:ext cx="533400" cy="612648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4</a:t>
            </a:r>
            <a:endParaRPr lang="en-ID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0793F839-D61C-4510-BEE8-CADA8A1BD4E2}"/>
              </a:ext>
            </a:extLst>
          </p:cNvPr>
          <p:cNvSpPr txBox="1"/>
          <p:nvPr/>
        </p:nvSpPr>
        <p:spPr>
          <a:xfrm>
            <a:off x="3048000" y="3886200"/>
            <a:ext cx="309142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/>
              <a:t>Keterangan</a:t>
            </a:r>
            <a:r>
              <a:rPr lang="en-US" dirty="0"/>
              <a:t> :</a:t>
            </a:r>
          </a:p>
          <a:p>
            <a:pPr marL="342900" indent="-342900">
              <a:buAutoNum type="arabicPeriod"/>
            </a:pPr>
            <a:r>
              <a:rPr lang="en-US" dirty="0" err="1"/>
              <a:t>Pejabat</a:t>
            </a:r>
            <a:r>
              <a:rPr lang="en-US" dirty="0"/>
              <a:t> </a:t>
            </a:r>
            <a:r>
              <a:rPr lang="en-US" dirty="0" err="1"/>
              <a:t>tertinggi</a:t>
            </a:r>
            <a:r>
              <a:rPr lang="en-US" dirty="0"/>
              <a:t> </a:t>
            </a:r>
          </a:p>
          <a:p>
            <a:pPr marL="342900" indent="-342900">
              <a:buAutoNum type="arabicPeriod"/>
            </a:pPr>
            <a:r>
              <a:rPr lang="en-US" dirty="0" err="1"/>
              <a:t>Pejabat</a:t>
            </a:r>
            <a:r>
              <a:rPr lang="en-US" dirty="0"/>
              <a:t> </a:t>
            </a:r>
            <a:r>
              <a:rPr lang="en-US" dirty="0" err="1"/>
              <a:t>tertinggi</a:t>
            </a:r>
            <a:r>
              <a:rPr lang="en-US" dirty="0"/>
              <a:t> </a:t>
            </a:r>
            <a:r>
              <a:rPr lang="en-US" dirty="0" err="1"/>
              <a:t>kedua</a:t>
            </a:r>
            <a:r>
              <a:rPr lang="en-US" dirty="0"/>
              <a:t> </a:t>
            </a:r>
            <a:r>
              <a:rPr lang="en-US" dirty="0" err="1"/>
              <a:t>dst</a:t>
            </a:r>
            <a:r>
              <a:rPr lang="en-US" dirty="0"/>
              <a:t> </a:t>
            </a:r>
          </a:p>
          <a:p>
            <a:r>
              <a:rPr lang="en-US" dirty="0"/>
              <a:t>5. </a:t>
            </a:r>
            <a:r>
              <a:rPr lang="en-US" dirty="0" err="1"/>
              <a:t>Panitia</a:t>
            </a:r>
            <a:r>
              <a:rPr lang="en-US" dirty="0"/>
              <a:t> </a:t>
            </a:r>
            <a:r>
              <a:rPr lang="en-US" dirty="0" err="1"/>
              <a:t>penyelenggara</a:t>
            </a:r>
            <a:r>
              <a:rPr lang="en-US" dirty="0"/>
              <a:t> 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xmlns="" val="357983551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xmlns="" id="{53C4CA1E-8F58-4415-B5F9-0AADC042B9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398A2022-A05F-4938-AC5B-AC79572FAA4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ID" b="1" dirty="0"/>
              <a:t>Tata </a:t>
            </a:r>
            <a:r>
              <a:rPr lang="en-ID" b="1" dirty="0" err="1"/>
              <a:t>tempat</a:t>
            </a:r>
            <a:r>
              <a:rPr lang="en-ID" b="1" dirty="0"/>
              <a:t> pada </a:t>
            </a:r>
            <a:r>
              <a:rPr lang="en-ID" b="1" dirty="0" err="1"/>
              <a:t>hakikatnya</a:t>
            </a:r>
            <a:r>
              <a:rPr lang="en-ID" b="1" dirty="0"/>
              <a:t> </a:t>
            </a:r>
            <a:r>
              <a:rPr lang="en-ID" b="1" dirty="0" err="1"/>
              <a:t>mengandung</a:t>
            </a:r>
            <a:r>
              <a:rPr lang="en-ID" b="1" dirty="0"/>
              <a:t> </a:t>
            </a:r>
            <a:r>
              <a:rPr lang="en-ID" b="1" dirty="0" err="1"/>
              <a:t>unsur-unsur</a:t>
            </a:r>
            <a:r>
              <a:rPr lang="en-ID" b="1" dirty="0"/>
              <a:t>:</a:t>
            </a:r>
            <a:endParaRPr lang="en-ID" dirty="0"/>
          </a:p>
          <a:p>
            <a:r>
              <a:rPr lang="en-ID" dirty="0"/>
              <a:t>-   </a:t>
            </a:r>
            <a:r>
              <a:rPr lang="en-ID" b="1" dirty="0" err="1"/>
              <a:t>Siapa</a:t>
            </a:r>
            <a:r>
              <a:rPr lang="en-ID" b="1" dirty="0"/>
              <a:t> yang </a:t>
            </a:r>
            <a:r>
              <a:rPr lang="en-ID" b="1" dirty="0" err="1"/>
              <a:t>berhak</a:t>
            </a:r>
            <a:r>
              <a:rPr lang="en-ID" b="1" dirty="0"/>
              <a:t> </a:t>
            </a:r>
            <a:r>
              <a:rPr lang="en-ID" b="1" dirty="0" err="1"/>
              <a:t>didahulukan</a:t>
            </a:r>
            <a:r>
              <a:rPr lang="en-ID" b="1" dirty="0"/>
              <a:t>;</a:t>
            </a:r>
            <a:endParaRPr lang="en-ID" dirty="0"/>
          </a:p>
          <a:p>
            <a:r>
              <a:rPr lang="en-ID" dirty="0"/>
              <a:t>-   </a:t>
            </a:r>
            <a:r>
              <a:rPr lang="en-ID" b="1" dirty="0" err="1"/>
              <a:t>Siapa</a:t>
            </a:r>
            <a:r>
              <a:rPr lang="en-ID" b="1" dirty="0"/>
              <a:t> yang </a:t>
            </a:r>
            <a:r>
              <a:rPr lang="en-ID" b="1" dirty="0" err="1"/>
              <a:t>mendapat</a:t>
            </a:r>
            <a:r>
              <a:rPr lang="en-ID" b="1" dirty="0"/>
              <a:t> </a:t>
            </a:r>
            <a:r>
              <a:rPr lang="en-ID" b="1" dirty="0" err="1"/>
              <a:t>hak</a:t>
            </a:r>
            <a:r>
              <a:rPr lang="en-ID" b="1" dirty="0"/>
              <a:t> </a:t>
            </a:r>
            <a:r>
              <a:rPr lang="en-ID" b="1" dirty="0" err="1"/>
              <a:t>menerima</a:t>
            </a:r>
            <a:r>
              <a:rPr lang="en-ID" b="1" dirty="0"/>
              <a:t> </a:t>
            </a:r>
            <a:r>
              <a:rPr lang="en-ID" b="1" dirty="0" err="1"/>
              <a:t>prioritas</a:t>
            </a:r>
            <a:r>
              <a:rPr lang="en-ID" b="1" dirty="0"/>
              <a:t> </a:t>
            </a:r>
            <a:r>
              <a:rPr lang="en-ID" b="1" dirty="0" err="1"/>
              <a:t>dalam</a:t>
            </a:r>
            <a:r>
              <a:rPr lang="en-ID" b="1" dirty="0"/>
              <a:t> </a:t>
            </a:r>
            <a:r>
              <a:rPr lang="en-ID" b="1" dirty="0" err="1"/>
              <a:t>urutan</a:t>
            </a:r>
            <a:r>
              <a:rPr lang="en-ID" b="1" dirty="0"/>
              <a:t>  tata </a:t>
            </a:r>
            <a:r>
              <a:rPr lang="en-ID" b="1" dirty="0" err="1"/>
              <a:t>tempat</a:t>
            </a:r>
            <a:r>
              <a:rPr lang="en-ID" b="1" dirty="0"/>
              <a:t>;</a:t>
            </a:r>
            <a:endParaRPr lang="en-ID" dirty="0"/>
          </a:p>
          <a:p>
            <a:r>
              <a:rPr lang="en-ID" dirty="0"/>
              <a:t>-   </a:t>
            </a:r>
            <a:r>
              <a:rPr lang="en-ID" b="1" dirty="0" err="1"/>
              <a:t>Siapa</a:t>
            </a:r>
            <a:r>
              <a:rPr lang="en-ID" b="1" dirty="0"/>
              <a:t> yang </a:t>
            </a:r>
            <a:r>
              <a:rPr lang="en-ID" b="1" dirty="0" err="1"/>
              <a:t>mendapat</a:t>
            </a:r>
            <a:r>
              <a:rPr lang="en-ID" b="1" dirty="0"/>
              <a:t> </a:t>
            </a:r>
            <a:r>
              <a:rPr lang="en-ID" b="1" dirty="0" err="1"/>
              <a:t>tempat</a:t>
            </a:r>
            <a:r>
              <a:rPr lang="en-ID" b="1" dirty="0"/>
              <a:t> </a:t>
            </a:r>
            <a:r>
              <a:rPr lang="en-ID" b="1" dirty="0" err="1"/>
              <a:t>untuk</a:t>
            </a:r>
            <a:r>
              <a:rPr lang="en-ID" b="1" dirty="0"/>
              <a:t> </a:t>
            </a:r>
            <a:r>
              <a:rPr lang="en-ID" b="1" dirty="0" err="1"/>
              <a:t>didahulukan</a:t>
            </a:r>
            <a:r>
              <a:rPr lang="en-ID" b="1" dirty="0"/>
              <a:t> </a:t>
            </a:r>
            <a:r>
              <a:rPr lang="en-ID" b="1" dirty="0" err="1"/>
              <a:t>karena</a:t>
            </a:r>
            <a:r>
              <a:rPr lang="en-ID" b="1" dirty="0"/>
              <a:t> </a:t>
            </a:r>
            <a:r>
              <a:rPr lang="en-ID" b="1" dirty="0" err="1"/>
              <a:t>jabatan</a:t>
            </a:r>
            <a:r>
              <a:rPr lang="en-ID" b="1" dirty="0"/>
              <a:t>, </a:t>
            </a:r>
            <a:r>
              <a:rPr lang="en-ID" b="1" dirty="0" err="1"/>
              <a:t>pangkat</a:t>
            </a:r>
            <a:r>
              <a:rPr lang="en-ID" b="1" dirty="0"/>
              <a:t> </a:t>
            </a:r>
            <a:r>
              <a:rPr lang="en-ID" b="1" dirty="0" err="1"/>
              <a:t>atau</a:t>
            </a:r>
            <a:r>
              <a:rPr lang="en-ID" b="1" dirty="0"/>
              <a:t> </a:t>
            </a:r>
            <a:r>
              <a:rPr lang="en-ID" b="1" dirty="0" err="1"/>
              <a:t>derajat</a:t>
            </a:r>
            <a:r>
              <a:rPr lang="en-ID" b="1" dirty="0"/>
              <a:t> di </a:t>
            </a:r>
            <a:r>
              <a:rPr lang="en-ID" b="1" dirty="0" err="1"/>
              <a:t>dalam</a:t>
            </a:r>
            <a:r>
              <a:rPr lang="en-ID" b="1" dirty="0"/>
              <a:t> Negara, </a:t>
            </a:r>
            <a:r>
              <a:rPr lang="en-ID" b="1" dirty="0" err="1"/>
              <a:t>pemerintahan</a:t>
            </a:r>
            <a:r>
              <a:rPr lang="en-ID" b="1" dirty="0"/>
              <a:t> </a:t>
            </a:r>
            <a:r>
              <a:rPr lang="en-ID" b="1" dirty="0" err="1"/>
              <a:t>atau</a:t>
            </a:r>
            <a:r>
              <a:rPr lang="en-ID" b="1" dirty="0"/>
              <a:t> </a:t>
            </a:r>
            <a:r>
              <a:rPr lang="en-ID" b="1" dirty="0" err="1"/>
              <a:t>masyarakat</a:t>
            </a:r>
            <a:r>
              <a:rPr lang="en-ID" b="1" dirty="0"/>
              <a:t>.</a:t>
            </a:r>
            <a:endParaRPr lang="en-ID" dirty="0"/>
          </a:p>
          <a:p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xmlns="" val="287327588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xmlns="" id="{F2513E5E-A940-4A0E-A9FB-5E918545C9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D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xmlns="" id="{62B23F47-3EF3-47AD-B063-F2628CA1FC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Tata </a:t>
            </a:r>
            <a:r>
              <a:rPr lang="en-US" dirty="0" err="1"/>
              <a:t>upacara</a:t>
            </a:r>
            <a:r>
              <a:rPr lang="en-US" dirty="0"/>
              <a:t> :</a:t>
            </a:r>
            <a:r>
              <a:rPr lang="en-ID" b="1" dirty="0" err="1"/>
              <a:t>aturan</a:t>
            </a:r>
            <a:r>
              <a:rPr lang="en-ID" b="1" dirty="0"/>
              <a:t> </a:t>
            </a:r>
            <a:r>
              <a:rPr lang="en-ID" b="1" dirty="0" err="1"/>
              <a:t>untuk</a:t>
            </a:r>
            <a:r>
              <a:rPr lang="en-ID" b="1" dirty="0"/>
              <a:t> </a:t>
            </a:r>
            <a:r>
              <a:rPr lang="en-ID" b="1" dirty="0" err="1"/>
              <a:t>melaksanakan</a:t>
            </a:r>
            <a:r>
              <a:rPr lang="en-ID" b="1" dirty="0"/>
              <a:t> </a:t>
            </a:r>
            <a:r>
              <a:rPr lang="en-ID" b="1" dirty="0" err="1"/>
              <a:t>upacara</a:t>
            </a:r>
            <a:r>
              <a:rPr lang="en-ID" b="1" dirty="0"/>
              <a:t> </a:t>
            </a:r>
            <a:r>
              <a:rPr lang="en-ID" b="1" dirty="0" err="1"/>
              <a:t>dalam</a:t>
            </a:r>
            <a:r>
              <a:rPr lang="en-ID" b="1" dirty="0"/>
              <a:t> Acara </a:t>
            </a:r>
            <a:r>
              <a:rPr lang="en-ID" b="1" dirty="0" err="1"/>
              <a:t>Kenegaraan</a:t>
            </a:r>
            <a:r>
              <a:rPr lang="en-ID" b="1" dirty="0"/>
              <a:t> </a:t>
            </a:r>
            <a:r>
              <a:rPr lang="en-ID" b="1" dirty="0" err="1"/>
              <a:t>atau</a:t>
            </a:r>
            <a:r>
              <a:rPr lang="en-ID" b="1" dirty="0"/>
              <a:t> Acara </a:t>
            </a:r>
            <a:r>
              <a:rPr lang="en-ID" b="1" dirty="0" err="1"/>
              <a:t>resmi</a:t>
            </a:r>
            <a:r>
              <a:rPr lang="en-ID" b="1" dirty="0"/>
              <a:t>.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xmlns="" val="84905233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E942AB6-1D76-4EAF-B892-91A71F6C35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13CD9CE9-39E9-4079-9F8B-A84BA29A9F9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III. Tata </a:t>
            </a:r>
            <a:r>
              <a:rPr lang="en-US" dirty="0" err="1"/>
              <a:t>Penghormatan</a:t>
            </a:r>
            <a:r>
              <a:rPr lang="en-US" dirty="0"/>
              <a:t> :</a:t>
            </a:r>
            <a:r>
              <a:rPr lang="en-ID" b="1" dirty="0" err="1"/>
              <a:t>aturan</a:t>
            </a:r>
            <a:r>
              <a:rPr lang="en-ID" b="1" dirty="0"/>
              <a:t> </a:t>
            </a:r>
            <a:r>
              <a:rPr lang="en-ID" b="1" dirty="0" err="1"/>
              <a:t>untuk</a:t>
            </a:r>
            <a:r>
              <a:rPr lang="en-ID" b="1" dirty="0"/>
              <a:t> </a:t>
            </a:r>
            <a:r>
              <a:rPr lang="en-ID" b="1" dirty="0" err="1"/>
              <a:t>melaksanakan</a:t>
            </a:r>
            <a:r>
              <a:rPr lang="en-ID" b="1" dirty="0"/>
              <a:t> </a:t>
            </a:r>
            <a:r>
              <a:rPr lang="en-ID" b="1" dirty="0" err="1"/>
              <a:t>pemberian</a:t>
            </a:r>
            <a:r>
              <a:rPr lang="en-ID" b="1" dirty="0"/>
              <a:t> </a:t>
            </a:r>
            <a:r>
              <a:rPr lang="en-ID" b="1" dirty="0" err="1"/>
              <a:t>hormat</a:t>
            </a:r>
            <a:r>
              <a:rPr lang="en-ID" b="1" dirty="0"/>
              <a:t> </a:t>
            </a:r>
            <a:r>
              <a:rPr lang="en-ID" b="1" dirty="0" err="1"/>
              <a:t>bagi</a:t>
            </a:r>
            <a:r>
              <a:rPr lang="en-ID" b="1" dirty="0"/>
              <a:t> </a:t>
            </a:r>
            <a:r>
              <a:rPr lang="en-ID" b="1" dirty="0" err="1"/>
              <a:t>Pejabat</a:t>
            </a:r>
            <a:r>
              <a:rPr lang="en-ID" b="1" dirty="0"/>
              <a:t> Negara, </a:t>
            </a:r>
            <a:r>
              <a:rPr lang="en-ID" b="1" dirty="0" err="1"/>
              <a:t>Pejabat</a:t>
            </a:r>
            <a:r>
              <a:rPr lang="en-ID" b="1" dirty="0"/>
              <a:t> </a:t>
            </a:r>
            <a:r>
              <a:rPr lang="en-ID" b="1" dirty="0" err="1"/>
              <a:t>Pemerintahan</a:t>
            </a:r>
            <a:r>
              <a:rPr lang="en-ID" b="1" dirty="0"/>
              <a:t>, </a:t>
            </a:r>
            <a:r>
              <a:rPr lang="en-ID" b="1" dirty="0" err="1"/>
              <a:t>perwakilan</a:t>
            </a:r>
            <a:r>
              <a:rPr lang="en-ID" b="1" dirty="0"/>
              <a:t> negara </a:t>
            </a:r>
            <a:r>
              <a:rPr lang="en-ID" b="1" dirty="0" err="1"/>
              <a:t>asing</a:t>
            </a:r>
            <a:r>
              <a:rPr lang="en-ID" b="1" dirty="0"/>
              <a:t> dan/</a:t>
            </a:r>
            <a:r>
              <a:rPr lang="en-ID" b="1" dirty="0" err="1"/>
              <a:t>atau</a:t>
            </a:r>
            <a:r>
              <a:rPr lang="en-ID" b="1" dirty="0"/>
              <a:t> </a:t>
            </a:r>
            <a:r>
              <a:rPr lang="en-ID" b="1" dirty="0" err="1"/>
              <a:t>organisasi</a:t>
            </a:r>
            <a:r>
              <a:rPr lang="en-ID" b="1" dirty="0"/>
              <a:t> </a:t>
            </a:r>
            <a:r>
              <a:rPr lang="en-ID" b="1" dirty="0" err="1"/>
              <a:t>internasional</a:t>
            </a:r>
            <a:r>
              <a:rPr lang="en-ID" b="1" dirty="0"/>
              <a:t>, dan </a:t>
            </a:r>
            <a:r>
              <a:rPr lang="en-ID" b="1" dirty="0" err="1"/>
              <a:t>Tokoh</a:t>
            </a:r>
            <a:r>
              <a:rPr lang="en-ID" b="1" dirty="0"/>
              <a:t> Masyarakat </a:t>
            </a:r>
            <a:r>
              <a:rPr lang="en-ID" b="1" dirty="0" err="1"/>
              <a:t>Tertentu</a:t>
            </a:r>
            <a:r>
              <a:rPr lang="en-ID" b="1" dirty="0"/>
              <a:t> </a:t>
            </a:r>
            <a:r>
              <a:rPr lang="en-ID" b="1" dirty="0" err="1"/>
              <a:t>dalam</a:t>
            </a:r>
            <a:r>
              <a:rPr lang="en-ID" b="1" dirty="0"/>
              <a:t> acara </a:t>
            </a:r>
            <a:r>
              <a:rPr lang="en-ID" b="1" dirty="0" err="1"/>
              <a:t>Kenegaraan</a:t>
            </a:r>
            <a:r>
              <a:rPr lang="en-ID" b="1" dirty="0"/>
              <a:t> </a:t>
            </a:r>
            <a:r>
              <a:rPr lang="en-ID" b="1" dirty="0" err="1"/>
              <a:t>atau</a:t>
            </a:r>
            <a:r>
              <a:rPr lang="en-ID" b="1" dirty="0"/>
              <a:t> acara </a:t>
            </a:r>
            <a:r>
              <a:rPr lang="en-ID" b="1" dirty="0" err="1"/>
              <a:t>resmi</a:t>
            </a:r>
            <a:r>
              <a:rPr lang="en-ID" b="1" dirty="0"/>
              <a:t>.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xmlns="" val="342801488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2266950"/>
          </a:xfrm>
        </p:spPr>
        <p:txBody>
          <a:bodyPr/>
          <a:lstStyle/>
          <a:p>
            <a:pPr eaLnBrk="1" hangingPunct="1"/>
            <a:r>
              <a:rPr lang="en-US" sz="3600"/>
              <a:t/>
            </a:r>
            <a:br>
              <a:rPr lang="en-US" sz="3600"/>
            </a:br>
            <a:endParaRPr lang="en-US" sz="3600"/>
          </a:p>
        </p:txBody>
      </p:sp>
      <p:sp>
        <p:nvSpPr>
          <p:cNvPr id="27651" name="Content Placeholder 2"/>
          <p:cNvSpPr>
            <a:spLocks noGrp="1"/>
          </p:cNvSpPr>
          <p:nvPr>
            <p:ph idx="1"/>
          </p:nvPr>
        </p:nvSpPr>
        <p:spPr>
          <a:xfrm>
            <a:off x="152400" y="381000"/>
            <a:ext cx="8991600" cy="632460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 eaLnBrk="1" hangingPunct="1">
              <a:buFont typeface="Wingdings 2" pitchFamily="18" charset="2"/>
              <a:buNone/>
            </a:pPr>
            <a:r>
              <a:rPr lang="en-US" sz="4000" b="1" dirty="0" err="1"/>
              <a:t>Membedakan</a:t>
            </a:r>
            <a:r>
              <a:rPr lang="en-US" sz="4000" b="1" dirty="0"/>
              <a:t> </a:t>
            </a:r>
            <a:r>
              <a:rPr lang="en-US" sz="4000" b="1" dirty="0" err="1"/>
              <a:t>Pembawa</a:t>
            </a:r>
            <a:r>
              <a:rPr lang="en-US" sz="4000" b="1" dirty="0"/>
              <a:t> </a:t>
            </a:r>
            <a:r>
              <a:rPr lang="en-US" sz="4000" b="1" dirty="0" err="1"/>
              <a:t>Acara</a:t>
            </a:r>
            <a:r>
              <a:rPr lang="en-US" sz="4000" b="1" dirty="0"/>
              <a:t> </a:t>
            </a:r>
            <a:br>
              <a:rPr lang="en-US" sz="4000" b="1" dirty="0"/>
            </a:br>
            <a:r>
              <a:rPr lang="en-US" sz="4000" b="1" dirty="0" err="1"/>
              <a:t>Dengan</a:t>
            </a:r>
            <a:r>
              <a:rPr lang="en-US" sz="4000" b="1" dirty="0"/>
              <a:t> Master Of Ceremony/MC</a:t>
            </a:r>
            <a:endParaRPr lang="id-ID" sz="4000" b="1" dirty="0"/>
          </a:p>
          <a:p>
            <a:pPr algn="ctr" eaLnBrk="1" hangingPunct="1">
              <a:buFont typeface="Wingdings 2" pitchFamily="18" charset="2"/>
              <a:buNone/>
            </a:pPr>
            <a:endParaRPr lang="en-US" dirty="0"/>
          </a:p>
          <a:p>
            <a:pPr marL="0" indent="0" eaLnBrk="1" hangingPunct="1">
              <a:buNone/>
            </a:pPr>
            <a:r>
              <a:rPr lang="en-US" sz="4400" b="1" dirty="0"/>
              <a:t>Di </a:t>
            </a:r>
            <a:r>
              <a:rPr lang="en-US" sz="4400" b="1" dirty="0" err="1"/>
              <a:t>tengah</a:t>
            </a:r>
            <a:r>
              <a:rPr lang="en-US" sz="4400" b="1" dirty="0"/>
              <a:t> </a:t>
            </a:r>
            <a:r>
              <a:rPr lang="en-US" sz="4400" b="1" dirty="0" err="1"/>
              <a:t>masyarakat</a:t>
            </a:r>
            <a:r>
              <a:rPr lang="en-US" sz="4400" b="1" dirty="0"/>
              <a:t>, </a:t>
            </a:r>
            <a:r>
              <a:rPr lang="en-US" sz="4400" b="1" dirty="0" err="1"/>
              <a:t>kadang</a:t>
            </a:r>
            <a:r>
              <a:rPr lang="en-US" sz="4400" b="1" dirty="0"/>
              <a:t> </a:t>
            </a:r>
            <a:r>
              <a:rPr lang="en-US" sz="4400" b="1" dirty="0" err="1"/>
              <a:t>Pembawa</a:t>
            </a:r>
            <a:r>
              <a:rPr lang="en-US" sz="4400" b="1" dirty="0"/>
              <a:t> </a:t>
            </a:r>
            <a:r>
              <a:rPr lang="en-US" sz="4400" b="1" dirty="0" err="1"/>
              <a:t>acara</a:t>
            </a:r>
            <a:r>
              <a:rPr lang="en-US" sz="4400" b="1" dirty="0"/>
              <a:t> </a:t>
            </a:r>
            <a:r>
              <a:rPr lang="en-US" sz="4400" b="1" dirty="0" err="1"/>
              <a:t>dengan</a:t>
            </a:r>
            <a:r>
              <a:rPr lang="en-US" sz="4400" b="1" dirty="0"/>
              <a:t> MC </a:t>
            </a:r>
            <a:r>
              <a:rPr lang="en-US" sz="4400" b="1" dirty="0" err="1"/>
              <a:t>dianggap</a:t>
            </a:r>
            <a:r>
              <a:rPr lang="en-US" sz="4400" b="1" dirty="0"/>
              <a:t> </a:t>
            </a:r>
            <a:r>
              <a:rPr lang="en-US" sz="4400" b="1" dirty="0" err="1"/>
              <a:t>sama</a:t>
            </a:r>
            <a:r>
              <a:rPr lang="en-US" sz="4400" b="1" dirty="0"/>
              <a:t>. </a:t>
            </a:r>
            <a:r>
              <a:rPr lang="en-US" sz="4400" b="1" dirty="0" err="1"/>
              <a:t>Malah</a:t>
            </a:r>
            <a:r>
              <a:rPr lang="en-US" sz="4400" b="1" dirty="0"/>
              <a:t> </a:t>
            </a:r>
            <a:r>
              <a:rPr lang="en-US" sz="4400" b="1" dirty="0" err="1"/>
              <a:t>masih</a:t>
            </a:r>
            <a:r>
              <a:rPr lang="en-US" sz="4400" b="1" dirty="0"/>
              <a:t> </a:t>
            </a:r>
            <a:r>
              <a:rPr lang="en-US" sz="4400" b="1" dirty="0" err="1"/>
              <a:t>banyak</a:t>
            </a:r>
            <a:r>
              <a:rPr lang="en-US" sz="4400" b="1" dirty="0"/>
              <a:t> yang </a:t>
            </a:r>
            <a:r>
              <a:rPr lang="en-US" sz="4400" b="1" dirty="0" err="1"/>
              <a:t>menyebut</a:t>
            </a:r>
            <a:r>
              <a:rPr lang="en-US" sz="4400" b="1" dirty="0"/>
              <a:t> </a:t>
            </a:r>
            <a:r>
              <a:rPr lang="en-US" sz="4400" b="1" dirty="0" err="1"/>
              <a:t>pembawa</a:t>
            </a:r>
            <a:r>
              <a:rPr lang="en-US" sz="4400" b="1" dirty="0"/>
              <a:t> </a:t>
            </a:r>
            <a:r>
              <a:rPr lang="en-US" sz="4400" b="1" dirty="0" err="1"/>
              <a:t>acara</a:t>
            </a:r>
            <a:r>
              <a:rPr lang="en-US" sz="4400" b="1" dirty="0"/>
              <a:t> </a:t>
            </a:r>
            <a:r>
              <a:rPr lang="en-US" sz="4400" b="1" dirty="0" err="1"/>
              <a:t>sama</a:t>
            </a:r>
            <a:r>
              <a:rPr lang="en-US" sz="4400" b="1" dirty="0"/>
              <a:t> </a:t>
            </a:r>
            <a:r>
              <a:rPr lang="en-US" sz="4400" b="1" dirty="0" err="1"/>
              <a:t>dengan</a:t>
            </a:r>
            <a:r>
              <a:rPr lang="en-US" sz="4400" b="1" dirty="0"/>
              <a:t> protocol. </a:t>
            </a:r>
            <a:r>
              <a:rPr lang="en-US" sz="4400" b="1" dirty="0" err="1"/>
              <a:t>Lalu</a:t>
            </a:r>
            <a:r>
              <a:rPr lang="en-US" sz="4400" b="1" dirty="0"/>
              <a:t> </a:t>
            </a:r>
            <a:r>
              <a:rPr lang="en-US" sz="4400" b="1" dirty="0" err="1"/>
              <a:t>apa</a:t>
            </a:r>
            <a:r>
              <a:rPr lang="en-US" sz="4400" b="1" dirty="0"/>
              <a:t> </a:t>
            </a:r>
            <a:r>
              <a:rPr lang="en-US" sz="4400" b="1" dirty="0" err="1"/>
              <a:t>bedanya</a:t>
            </a:r>
            <a:r>
              <a:rPr lang="en-US" sz="4400" b="1" dirty="0"/>
              <a:t> ?</a:t>
            </a: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xmlns="" val="38101934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765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7651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7651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1" grpId="0" build="p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26772"/>
            <a:ext cx="8229600" cy="6602627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marL="274320" indent="-274320" algn="ctr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en-US" sz="4800" b="1" dirty="0" err="1"/>
              <a:t>Pembawa</a:t>
            </a:r>
            <a:r>
              <a:rPr lang="en-US" sz="4800" b="1" dirty="0"/>
              <a:t> </a:t>
            </a:r>
            <a:r>
              <a:rPr lang="en-US" sz="4800" b="1" dirty="0" err="1"/>
              <a:t>acara</a:t>
            </a:r>
            <a:r>
              <a:rPr lang="en-US" sz="4800" b="1" dirty="0"/>
              <a:t> :</a:t>
            </a:r>
            <a:endParaRPr lang="en-US" sz="4800" dirty="0"/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en-US" dirty="0"/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en-US" sz="2400" b="1" dirty="0" err="1">
                <a:latin typeface="Arial" pitchFamily="34" charset="0"/>
                <a:cs typeface="Arial" pitchFamily="34" charset="0"/>
              </a:rPr>
              <a:t>adalah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orang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yang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menyajikan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atau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menyampaikan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satu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per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satu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acara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memandu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acara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dengan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menggunakan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suara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mimik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serta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juga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memperhatikan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tata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rias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busana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bahasa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dan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etika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. 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en-US" sz="2400" b="1" dirty="0" err="1">
                <a:latin typeface="Arial" pitchFamily="34" charset="0"/>
                <a:cs typeface="Arial" pitchFamily="34" charset="0"/>
              </a:rPr>
              <a:t>Pembawa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acara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sesuai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dengan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tugas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dan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fungsinya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lebih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cocok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dilekatkan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pada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acara-acara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resmi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.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Seorang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pembawa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acara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sangat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terikat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dengan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etika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protokoler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.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Pembawa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acara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juga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tidak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dituntut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untuk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berimprovisasi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dalam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membawakan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acara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. 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en-US" sz="2400" b="1" dirty="0" err="1">
                <a:latin typeface="Arial" pitchFamily="34" charset="0"/>
                <a:cs typeface="Arial" pitchFamily="34" charset="0"/>
              </a:rPr>
              <a:t>Penggunaan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bahasa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formal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adalah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mutlak.Ahli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bahasa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menyebutnya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dengan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PEWARA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atau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Pembawa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Acara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.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314404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Content Placeholder 2"/>
          <p:cNvSpPr>
            <a:spLocks noGrp="1"/>
          </p:cNvSpPr>
          <p:nvPr>
            <p:ph idx="1"/>
          </p:nvPr>
        </p:nvSpPr>
        <p:spPr>
          <a:xfrm>
            <a:off x="457200" y="457200"/>
            <a:ext cx="8229600" cy="5943600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algn="ctr" eaLnBrk="1" hangingPunct="1"/>
            <a:r>
              <a:rPr lang="en-US" sz="3600" b="1" dirty="0"/>
              <a:t>Master of Ceremony :</a:t>
            </a:r>
          </a:p>
          <a:p>
            <a:pPr eaLnBrk="1" hangingPunct="1">
              <a:buFont typeface="Wingdings 2" pitchFamily="18" charset="2"/>
              <a:buNone/>
            </a:pPr>
            <a:endParaRPr lang="en-US" dirty="0"/>
          </a:p>
          <a:p>
            <a:pPr eaLnBrk="1" hangingPunct="1"/>
            <a:r>
              <a:rPr lang="en-US" sz="3200" b="1" dirty="0"/>
              <a:t>b</a:t>
            </a:r>
            <a:r>
              <a:rPr lang="id-ID" sz="3200" b="1" dirty="0"/>
              <a:t>iasanya untuk acara hiburan dan semi hiburan, sebab tuntutan kreativitas dan impro</a:t>
            </a:r>
            <a:r>
              <a:rPr lang="en-US" sz="3200" b="1" dirty="0"/>
              <a:t>v</a:t>
            </a:r>
            <a:r>
              <a:rPr lang="id-ID" sz="3200" b="1" dirty="0"/>
              <a:t>isasi lebih tinggi. </a:t>
            </a:r>
            <a:endParaRPr lang="en-US" sz="3200" dirty="0"/>
          </a:p>
          <a:p>
            <a:pPr eaLnBrk="1" hangingPunct="1"/>
            <a:r>
              <a:rPr lang="id-ID" sz="3200" b="1" dirty="0"/>
              <a:t>Seorang Master of Ceremony harus mampu membaca situasi, menciptakan suasana sesuai dengan karakeristik acaranya, dan memungkinkan adanya dialog dengan audiens.</a:t>
            </a:r>
            <a:endParaRPr lang="en-US" sz="3200" dirty="0"/>
          </a:p>
          <a:p>
            <a:pPr eaLnBrk="1" hangingPunct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1593213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969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96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96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969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8" grpId="0" build="p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52400"/>
            <a:ext cx="8458200" cy="647700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77500" lnSpcReduction="20000"/>
          </a:bodyPr>
          <a:lstStyle/>
          <a:p>
            <a:pPr marL="274320" indent="-274320" algn="ctr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en-US" sz="3900" b="1" dirty="0" err="1"/>
              <a:t>Protokol</a:t>
            </a:r>
            <a:r>
              <a:rPr lang="en-US" sz="3900" b="1" dirty="0"/>
              <a:t> :</a:t>
            </a:r>
            <a:endParaRPr lang="en-US" sz="3900" dirty="0"/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en-US" dirty="0"/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en-US" sz="3600" b="1" dirty="0" err="1"/>
              <a:t>Pembawa</a:t>
            </a:r>
            <a:r>
              <a:rPr lang="en-US" sz="3600" b="1" dirty="0"/>
              <a:t> </a:t>
            </a:r>
            <a:r>
              <a:rPr lang="en-US" sz="3600" b="1" dirty="0" err="1"/>
              <a:t>acara</a:t>
            </a:r>
            <a:r>
              <a:rPr lang="en-US" sz="3600" b="1" dirty="0"/>
              <a:t> </a:t>
            </a:r>
            <a:r>
              <a:rPr lang="en-US" sz="3600" b="1" dirty="0" err="1"/>
              <a:t>tidak</a:t>
            </a:r>
            <a:r>
              <a:rPr lang="en-US" sz="3600" b="1" dirty="0"/>
              <a:t> </a:t>
            </a:r>
            <a:r>
              <a:rPr lang="en-US" sz="3600" b="1" dirty="0" err="1"/>
              <a:t>sama</a:t>
            </a:r>
            <a:r>
              <a:rPr lang="en-US" sz="3600" b="1" dirty="0"/>
              <a:t> </a:t>
            </a:r>
            <a:r>
              <a:rPr lang="en-US" sz="3600" b="1" dirty="0" err="1"/>
              <a:t>dengan</a:t>
            </a:r>
            <a:r>
              <a:rPr lang="en-US" sz="3600" b="1" dirty="0"/>
              <a:t> protocol </a:t>
            </a:r>
            <a:r>
              <a:rPr lang="en-US" sz="3600" b="1" dirty="0" err="1"/>
              <a:t>atau</a:t>
            </a:r>
            <a:r>
              <a:rPr lang="en-US" sz="3600" b="1" dirty="0"/>
              <a:t> </a:t>
            </a:r>
            <a:r>
              <a:rPr lang="en-US" sz="3600" b="1" dirty="0" err="1"/>
              <a:t>juga</a:t>
            </a:r>
            <a:r>
              <a:rPr lang="en-US" sz="3600" b="1" dirty="0"/>
              <a:t> MC. </a:t>
            </a:r>
            <a:endParaRPr lang="en-US" sz="3600" dirty="0"/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en-US" sz="3600" dirty="0"/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en-US" sz="3600" b="1" dirty="0" err="1"/>
              <a:t>Pembawa</a:t>
            </a:r>
            <a:r>
              <a:rPr lang="en-US" sz="3600" b="1" dirty="0"/>
              <a:t> </a:t>
            </a:r>
            <a:r>
              <a:rPr lang="en-US" sz="3600" b="1" dirty="0" err="1"/>
              <a:t>acara</a:t>
            </a:r>
            <a:r>
              <a:rPr lang="en-US" sz="3600" b="1" dirty="0"/>
              <a:t> </a:t>
            </a:r>
            <a:r>
              <a:rPr lang="en-US" sz="3600" b="1" dirty="0" err="1"/>
              <a:t>adalah</a:t>
            </a:r>
            <a:r>
              <a:rPr lang="en-US" sz="3600" b="1" dirty="0"/>
              <a:t> </a:t>
            </a:r>
            <a:r>
              <a:rPr lang="en-US" sz="3600" b="1" dirty="0" err="1"/>
              <a:t>salah</a:t>
            </a:r>
            <a:r>
              <a:rPr lang="en-US" sz="3600" b="1" dirty="0"/>
              <a:t> </a:t>
            </a:r>
            <a:r>
              <a:rPr lang="en-US" sz="3600" b="1" dirty="0" err="1"/>
              <a:t>satu</a:t>
            </a:r>
            <a:r>
              <a:rPr lang="en-US" sz="3600" b="1" dirty="0"/>
              <a:t> </a:t>
            </a:r>
            <a:r>
              <a:rPr lang="en-US" sz="3600" b="1" dirty="0" err="1"/>
              <a:t>aspek</a:t>
            </a:r>
            <a:r>
              <a:rPr lang="en-US" sz="3600" b="1" dirty="0"/>
              <a:t> </a:t>
            </a:r>
            <a:r>
              <a:rPr lang="en-US" sz="3600" b="1" dirty="0" err="1"/>
              <a:t>dari</a:t>
            </a:r>
            <a:r>
              <a:rPr lang="en-US" sz="3600" b="1" dirty="0"/>
              <a:t> protocol. </a:t>
            </a:r>
            <a:endParaRPr lang="en-US" sz="3600" dirty="0"/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en-US" sz="3600" dirty="0"/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en-US" sz="3600" b="1" dirty="0" err="1"/>
              <a:t>Seorang</a:t>
            </a:r>
            <a:r>
              <a:rPr lang="en-US" sz="3600" b="1" dirty="0"/>
              <a:t> protocol </a:t>
            </a:r>
            <a:r>
              <a:rPr lang="en-US" sz="3600" b="1" dirty="0" err="1"/>
              <a:t>atau</a:t>
            </a:r>
            <a:r>
              <a:rPr lang="en-US" sz="3600" b="1" dirty="0"/>
              <a:t> </a:t>
            </a:r>
            <a:r>
              <a:rPr lang="en-US" sz="3600" b="1" dirty="0" err="1"/>
              <a:t>protokoler</a:t>
            </a:r>
            <a:r>
              <a:rPr lang="en-US" sz="3600" b="1" dirty="0"/>
              <a:t> </a:t>
            </a:r>
            <a:r>
              <a:rPr lang="en-US" sz="3600" b="1" dirty="0" err="1"/>
              <a:t>adalah</a:t>
            </a:r>
            <a:r>
              <a:rPr lang="en-US" sz="3600" b="1" dirty="0"/>
              <a:t> </a:t>
            </a:r>
            <a:r>
              <a:rPr lang="en-US" sz="3600" b="1" dirty="0" err="1"/>
              <a:t>orang</a:t>
            </a:r>
            <a:r>
              <a:rPr lang="en-US" sz="3600" b="1" dirty="0"/>
              <a:t> yang </a:t>
            </a:r>
            <a:r>
              <a:rPr lang="en-US" sz="3600" b="1" dirty="0" err="1"/>
              <a:t>bertanggungjawab</a:t>
            </a:r>
            <a:r>
              <a:rPr lang="en-US" sz="3600" b="1" dirty="0"/>
              <a:t> </a:t>
            </a:r>
            <a:r>
              <a:rPr lang="en-US" sz="3600" b="1" dirty="0" err="1"/>
              <a:t>secara</a:t>
            </a:r>
            <a:r>
              <a:rPr lang="en-US" sz="3600" b="1" dirty="0"/>
              <a:t> </a:t>
            </a:r>
            <a:r>
              <a:rPr lang="en-US" sz="3600" b="1" dirty="0" err="1"/>
              <a:t>keseluruhan</a:t>
            </a:r>
            <a:r>
              <a:rPr lang="en-US" sz="3600" b="1" dirty="0"/>
              <a:t> </a:t>
            </a:r>
            <a:r>
              <a:rPr lang="en-US" sz="3600" b="1" dirty="0" err="1"/>
              <a:t>terhadap</a:t>
            </a:r>
            <a:r>
              <a:rPr lang="en-US" sz="3600" b="1" dirty="0"/>
              <a:t> </a:t>
            </a:r>
            <a:r>
              <a:rPr lang="en-US" sz="3600" b="1" dirty="0" err="1"/>
              <a:t>suatu</a:t>
            </a:r>
            <a:r>
              <a:rPr lang="en-US" sz="3600" b="1" dirty="0"/>
              <a:t> </a:t>
            </a:r>
            <a:r>
              <a:rPr lang="en-US" sz="3600" b="1" dirty="0" err="1"/>
              <a:t>acara</a:t>
            </a:r>
            <a:r>
              <a:rPr lang="en-US" sz="3600" b="1" dirty="0"/>
              <a:t>. </a:t>
            </a:r>
            <a:endParaRPr lang="en-US" sz="3600" dirty="0"/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en-US" sz="3600" dirty="0"/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en-US" sz="3600" b="1" dirty="0" err="1"/>
              <a:t>Pembawa</a:t>
            </a:r>
            <a:r>
              <a:rPr lang="en-US" sz="3600" b="1" dirty="0"/>
              <a:t> </a:t>
            </a:r>
            <a:r>
              <a:rPr lang="en-US" sz="3600" b="1" dirty="0" err="1"/>
              <a:t>acara</a:t>
            </a:r>
            <a:r>
              <a:rPr lang="en-US" sz="3600" b="1" dirty="0"/>
              <a:t> </a:t>
            </a:r>
            <a:r>
              <a:rPr lang="en-US" sz="3600" b="1" dirty="0" err="1"/>
              <a:t>bisa</a:t>
            </a:r>
            <a:r>
              <a:rPr lang="en-US" sz="3600" b="1" dirty="0"/>
              <a:t> </a:t>
            </a:r>
            <a:r>
              <a:rPr lang="en-US" sz="3600" b="1" dirty="0" err="1"/>
              <a:t>saja</a:t>
            </a:r>
            <a:r>
              <a:rPr lang="en-US" sz="3600" b="1" dirty="0"/>
              <a:t> </a:t>
            </a:r>
            <a:r>
              <a:rPr lang="en-US" sz="3600" b="1" dirty="0" err="1"/>
              <a:t>menjadi</a:t>
            </a:r>
            <a:r>
              <a:rPr lang="en-US" sz="3600" b="1" dirty="0"/>
              <a:t> </a:t>
            </a:r>
            <a:r>
              <a:rPr lang="en-US" sz="3600" b="1" dirty="0" err="1"/>
              <a:t>protokoler</a:t>
            </a:r>
            <a:r>
              <a:rPr lang="en-US" sz="3600" b="1" dirty="0"/>
              <a:t> </a:t>
            </a:r>
            <a:r>
              <a:rPr lang="en-US" sz="3600" b="1" dirty="0" err="1"/>
              <a:t>karena</a:t>
            </a:r>
            <a:r>
              <a:rPr lang="en-US" sz="3600" b="1" dirty="0"/>
              <a:t> </a:t>
            </a:r>
            <a:r>
              <a:rPr lang="en-US" sz="3600" b="1" dirty="0" err="1"/>
              <a:t>pembawa</a:t>
            </a:r>
            <a:r>
              <a:rPr lang="en-US" sz="3600" b="1" dirty="0"/>
              <a:t> </a:t>
            </a:r>
            <a:r>
              <a:rPr lang="en-US" sz="3600" b="1" dirty="0" err="1"/>
              <a:t>acara</a:t>
            </a:r>
            <a:r>
              <a:rPr lang="en-US" sz="3600" b="1" dirty="0"/>
              <a:t> </a:t>
            </a:r>
            <a:r>
              <a:rPr lang="en-US" sz="3600" b="1" dirty="0" err="1"/>
              <a:t>bisa</a:t>
            </a:r>
            <a:r>
              <a:rPr lang="en-US" sz="3600" b="1" dirty="0"/>
              <a:t> </a:t>
            </a:r>
            <a:r>
              <a:rPr lang="en-US" sz="3600" b="1" dirty="0" err="1"/>
              <a:t>menjabarkan</a:t>
            </a:r>
            <a:r>
              <a:rPr lang="en-US" sz="3600" b="1" dirty="0"/>
              <a:t>  </a:t>
            </a:r>
            <a:r>
              <a:rPr lang="en-US" sz="3600" b="1" dirty="0" err="1"/>
              <a:t>gerak</a:t>
            </a:r>
            <a:r>
              <a:rPr lang="en-US" sz="3600" b="1" dirty="0"/>
              <a:t> </a:t>
            </a:r>
            <a:r>
              <a:rPr lang="en-US" sz="3600" b="1" dirty="0" err="1"/>
              <a:t>dan</a:t>
            </a:r>
            <a:r>
              <a:rPr lang="en-US" sz="3600" b="1" dirty="0"/>
              <a:t> </a:t>
            </a:r>
            <a:r>
              <a:rPr lang="en-US" sz="3600" b="1" dirty="0" err="1"/>
              <a:t>langkah</a:t>
            </a:r>
            <a:r>
              <a:rPr lang="en-US" sz="3600" b="1" dirty="0"/>
              <a:t> </a:t>
            </a:r>
            <a:r>
              <a:rPr lang="en-US" sz="3600" b="1" dirty="0" err="1"/>
              <a:t>apa</a:t>
            </a:r>
            <a:r>
              <a:rPr lang="en-US" sz="3600" b="1" dirty="0"/>
              <a:t> yang </a:t>
            </a:r>
            <a:r>
              <a:rPr lang="en-US" sz="3600" b="1" dirty="0" err="1"/>
              <a:t>akan</a:t>
            </a:r>
            <a:r>
              <a:rPr lang="en-US" sz="3600" b="1" dirty="0"/>
              <a:t> </a:t>
            </a:r>
            <a:r>
              <a:rPr lang="en-US" sz="3600" b="1" dirty="0" err="1"/>
              <a:t>timbul</a:t>
            </a:r>
            <a:r>
              <a:rPr lang="en-US" sz="3600" b="1" dirty="0"/>
              <a:t> </a:t>
            </a:r>
            <a:r>
              <a:rPr lang="en-US" sz="3600" b="1" dirty="0" err="1"/>
              <a:t>dari</a:t>
            </a:r>
            <a:r>
              <a:rPr lang="en-US" sz="3600" b="1" dirty="0"/>
              <a:t> </a:t>
            </a:r>
            <a:r>
              <a:rPr lang="en-US" sz="3600" b="1" dirty="0" err="1"/>
              <a:t>paduan</a:t>
            </a:r>
            <a:r>
              <a:rPr lang="en-US" sz="3600" b="1" dirty="0"/>
              <a:t> </a:t>
            </a:r>
            <a:r>
              <a:rPr lang="en-US" sz="3600" b="1" dirty="0" err="1"/>
              <a:t>mata</a:t>
            </a:r>
            <a:r>
              <a:rPr lang="en-US" sz="3600" b="1" dirty="0"/>
              <a:t> </a:t>
            </a:r>
            <a:r>
              <a:rPr lang="en-US" sz="3600" b="1" dirty="0" err="1"/>
              <a:t>acara</a:t>
            </a:r>
            <a:r>
              <a:rPr lang="en-US" sz="3600" b="1" dirty="0"/>
              <a:t> yang </a:t>
            </a:r>
            <a:r>
              <a:rPr lang="en-US" sz="3600" b="1" dirty="0" err="1"/>
              <a:t>dibawakan</a:t>
            </a:r>
            <a:r>
              <a:rPr lang="en-US" sz="3600" b="1" dirty="0"/>
              <a:t>. </a:t>
            </a:r>
            <a:r>
              <a:rPr lang="en-US" sz="3600" b="1" dirty="0" err="1"/>
              <a:t>tapi</a:t>
            </a:r>
            <a:r>
              <a:rPr lang="en-US" sz="3600" b="1" dirty="0"/>
              <a:t> </a:t>
            </a:r>
            <a:r>
              <a:rPr lang="en-US" sz="3600" b="1" dirty="0" err="1"/>
              <a:t>seorang</a:t>
            </a:r>
            <a:r>
              <a:rPr lang="en-US" sz="3600" b="1" dirty="0"/>
              <a:t> </a:t>
            </a:r>
            <a:r>
              <a:rPr lang="en-US" sz="3600" b="1" dirty="0" err="1"/>
              <a:t>protokoler</a:t>
            </a:r>
            <a:r>
              <a:rPr lang="en-US" sz="3600" b="1" dirty="0"/>
              <a:t> </a:t>
            </a:r>
            <a:r>
              <a:rPr lang="en-US" sz="3600" b="1" dirty="0" err="1"/>
              <a:t>belum</a:t>
            </a:r>
            <a:r>
              <a:rPr lang="en-US" sz="3600" b="1" dirty="0"/>
              <a:t> </a:t>
            </a:r>
            <a:r>
              <a:rPr lang="en-US" sz="3600" b="1" dirty="0" err="1"/>
              <a:t>tentu</a:t>
            </a:r>
            <a:r>
              <a:rPr lang="en-US" sz="3600" b="1" dirty="0"/>
              <a:t> </a:t>
            </a:r>
            <a:r>
              <a:rPr lang="en-US" sz="3600" b="1" dirty="0" err="1"/>
              <a:t>bisa</a:t>
            </a:r>
            <a:r>
              <a:rPr lang="en-US" sz="3600" b="1" dirty="0"/>
              <a:t> </a:t>
            </a:r>
            <a:r>
              <a:rPr lang="en-US" sz="3600" b="1" dirty="0" err="1"/>
              <a:t>menjadi</a:t>
            </a:r>
            <a:r>
              <a:rPr lang="en-US" sz="3600" b="1" dirty="0"/>
              <a:t> </a:t>
            </a:r>
            <a:r>
              <a:rPr lang="en-US" sz="3600" b="1" dirty="0" err="1"/>
              <a:t>pembawa</a:t>
            </a:r>
            <a:r>
              <a:rPr lang="en-US" sz="3600" b="1" dirty="0"/>
              <a:t> </a:t>
            </a:r>
            <a:r>
              <a:rPr lang="en-US" sz="3600" b="1" dirty="0" err="1"/>
              <a:t>acara</a:t>
            </a:r>
            <a:r>
              <a:rPr lang="en-US" sz="3600" b="1" dirty="0"/>
              <a:t>.</a:t>
            </a:r>
            <a:endParaRPr lang="en-US" sz="3600" dirty="0"/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3796005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304800"/>
            <a:ext cx="8915400" cy="65532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pPr marL="274320" indent="-274320" algn="ctr" eaLnBrk="1" fontAlgn="auto" hangingPunct="1">
              <a:spcAft>
                <a:spcPts val="0"/>
              </a:spcAft>
              <a:buClr>
                <a:schemeClr val="accent3"/>
              </a:buClr>
              <a:buFont typeface="Wingdings 2" pitchFamily="18" charset="2"/>
              <a:buNone/>
              <a:defRPr/>
            </a:pPr>
            <a:r>
              <a:rPr lang="en-US" sz="3900" b="1" dirty="0" err="1"/>
              <a:t>Syarat</a:t>
            </a:r>
            <a:r>
              <a:rPr lang="en-US" sz="3900" b="1" dirty="0"/>
              <a:t> </a:t>
            </a:r>
            <a:r>
              <a:rPr lang="en-US" sz="3900" b="1" dirty="0" err="1"/>
              <a:t>protokoler</a:t>
            </a:r>
            <a:r>
              <a:rPr lang="en-US" sz="3900" b="1" dirty="0"/>
              <a:t> </a:t>
            </a:r>
            <a:r>
              <a:rPr lang="en-US" sz="3900" b="1" dirty="0" err="1"/>
              <a:t>adalah</a:t>
            </a:r>
            <a:r>
              <a:rPr lang="en-US" sz="3900" b="1" dirty="0"/>
              <a:t> </a:t>
            </a:r>
            <a:r>
              <a:rPr lang="en-US" sz="3900" b="1" dirty="0" err="1"/>
              <a:t>seseorang</a:t>
            </a:r>
            <a:r>
              <a:rPr lang="en-US" sz="3900" b="1" dirty="0"/>
              <a:t> yang </a:t>
            </a:r>
            <a:r>
              <a:rPr lang="en-US" sz="3900" b="1" dirty="0" err="1"/>
              <a:t>dianggap</a:t>
            </a:r>
            <a:r>
              <a:rPr lang="en-US" sz="3900" b="1" dirty="0"/>
              <a:t> </a:t>
            </a:r>
            <a:r>
              <a:rPr lang="en-US" sz="3900" b="1" dirty="0" err="1"/>
              <a:t>memiliki</a:t>
            </a:r>
            <a:r>
              <a:rPr lang="en-US" sz="3900" b="1" dirty="0"/>
              <a:t> </a:t>
            </a:r>
            <a:r>
              <a:rPr lang="en-US" sz="3900" b="1" dirty="0" err="1"/>
              <a:t>kapasitas</a:t>
            </a:r>
            <a:r>
              <a:rPr lang="en-US" sz="3900" b="1" dirty="0"/>
              <a:t> :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en-US" dirty="0"/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en-US" sz="3000" dirty="0" err="1"/>
              <a:t>sehat</a:t>
            </a:r>
            <a:r>
              <a:rPr lang="en-US" sz="3000" dirty="0"/>
              <a:t> </a:t>
            </a:r>
            <a:r>
              <a:rPr lang="en-US" sz="3000" dirty="0" err="1"/>
              <a:t>jasmani</a:t>
            </a:r>
            <a:r>
              <a:rPr lang="en-US" sz="3000" dirty="0"/>
              <a:t> </a:t>
            </a:r>
            <a:r>
              <a:rPr lang="en-US" sz="3000" dirty="0" err="1"/>
              <a:t>dan</a:t>
            </a:r>
            <a:r>
              <a:rPr lang="en-US" sz="3000" dirty="0"/>
              <a:t> </a:t>
            </a:r>
            <a:r>
              <a:rPr lang="en-US" sz="3000" dirty="0" err="1"/>
              <a:t>rohani</a:t>
            </a:r>
            <a:r>
              <a:rPr lang="en-US" sz="3000" dirty="0"/>
              <a:t>, 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en-US" sz="3000" dirty="0" err="1"/>
              <a:t>memiliki</a:t>
            </a:r>
            <a:r>
              <a:rPr lang="en-US" sz="3000" dirty="0"/>
              <a:t> </a:t>
            </a:r>
            <a:r>
              <a:rPr lang="en-US" sz="3000" dirty="0" err="1"/>
              <a:t>ketrampilan</a:t>
            </a:r>
            <a:r>
              <a:rPr lang="en-US" sz="3000" dirty="0"/>
              <a:t> </a:t>
            </a:r>
            <a:r>
              <a:rPr lang="en-US" sz="3000" dirty="0" err="1"/>
              <a:t>retorika</a:t>
            </a:r>
            <a:r>
              <a:rPr lang="en-US" sz="3000" dirty="0"/>
              <a:t>, 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en-US" sz="3000" dirty="0" err="1"/>
              <a:t>berpengetahuan</a:t>
            </a:r>
            <a:r>
              <a:rPr lang="en-US" sz="3000" dirty="0"/>
              <a:t> </a:t>
            </a:r>
            <a:r>
              <a:rPr lang="en-US" sz="3000" dirty="0" err="1"/>
              <a:t>luas</a:t>
            </a:r>
            <a:r>
              <a:rPr lang="en-US" sz="3000" dirty="0"/>
              <a:t>, 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en-US" sz="3000" dirty="0" err="1"/>
              <a:t>memiliki</a:t>
            </a:r>
            <a:r>
              <a:rPr lang="en-US" sz="3000" dirty="0"/>
              <a:t> </a:t>
            </a:r>
            <a:r>
              <a:rPr lang="en-US" sz="3000" dirty="0" err="1"/>
              <a:t>kemampuan</a:t>
            </a:r>
            <a:r>
              <a:rPr lang="en-US" sz="3000" dirty="0"/>
              <a:t> </a:t>
            </a:r>
            <a:r>
              <a:rPr lang="en-US" sz="3000" dirty="0" err="1"/>
              <a:t>berkomunikasi</a:t>
            </a:r>
            <a:r>
              <a:rPr lang="en-US" sz="3000" dirty="0"/>
              <a:t>, 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en-US" sz="3000" dirty="0" err="1"/>
              <a:t>disiplin</a:t>
            </a:r>
            <a:r>
              <a:rPr lang="en-US" sz="3000" dirty="0"/>
              <a:t>, 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en-US" sz="3000" dirty="0" err="1"/>
              <a:t>dapat</a:t>
            </a:r>
            <a:r>
              <a:rPr lang="en-US" sz="3000" dirty="0"/>
              <a:t> </a:t>
            </a:r>
            <a:r>
              <a:rPr lang="en-US" sz="3000" dirty="0" err="1"/>
              <a:t>mengambil</a:t>
            </a:r>
            <a:r>
              <a:rPr lang="en-US" sz="3000" dirty="0"/>
              <a:t> </a:t>
            </a:r>
            <a:r>
              <a:rPr lang="en-US" sz="3000" dirty="0" err="1"/>
              <a:t>keputusan</a:t>
            </a:r>
            <a:r>
              <a:rPr lang="en-US" sz="3000" dirty="0"/>
              <a:t> yang </a:t>
            </a:r>
            <a:r>
              <a:rPr lang="en-US" sz="3000" dirty="0" err="1"/>
              <a:t>cepat</a:t>
            </a:r>
            <a:r>
              <a:rPr lang="en-US" sz="3000" dirty="0"/>
              <a:t> </a:t>
            </a:r>
            <a:r>
              <a:rPr lang="en-US" sz="3000" dirty="0" err="1"/>
              <a:t>dan</a:t>
            </a:r>
            <a:r>
              <a:rPr lang="en-US" sz="3000" dirty="0"/>
              <a:t> </a:t>
            </a:r>
            <a:r>
              <a:rPr lang="en-US" sz="3000" dirty="0" err="1"/>
              <a:t>tepat</a:t>
            </a:r>
            <a:r>
              <a:rPr lang="en-US" sz="3000" dirty="0"/>
              <a:t>. 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en-US" sz="3000" dirty="0" err="1"/>
              <a:t>Memiliki</a:t>
            </a:r>
            <a:r>
              <a:rPr lang="en-US" sz="3000" dirty="0"/>
              <a:t> </a:t>
            </a:r>
            <a:r>
              <a:rPr lang="en-US" sz="3000" dirty="0" err="1"/>
              <a:t>tim</a:t>
            </a:r>
            <a:r>
              <a:rPr lang="en-US" sz="3000" dirty="0"/>
              <a:t> </a:t>
            </a:r>
            <a:r>
              <a:rPr lang="en-US" sz="3000" dirty="0" err="1"/>
              <a:t>kerja</a:t>
            </a:r>
            <a:r>
              <a:rPr lang="en-US" sz="3000" dirty="0"/>
              <a:t>, 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en-US" sz="3000" dirty="0" err="1"/>
              <a:t>supel</a:t>
            </a:r>
            <a:r>
              <a:rPr lang="en-US" sz="3000" dirty="0"/>
              <a:t> </a:t>
            </a:r>
            <a:r>
              <a:rPr lang="en-US" sz="3000" dirty="0" err="1"/>
              <a:t>dan</a:t>
            </a:r>
            <a:r>
              <a:rPr lang="en-US" sz="3000" dirty="0"/>
              <a:t> </a:t>
            </a:r>
            <a:r>
              <a:rPr lang="en-US" sz="3000" dirty="0" err="1"/>
              <a:t>fleksibel</a:t>
            </a:r>
            <a:r>
              <a:rPr lang="en-US" sz="3000" dirty="0"/>
              <a:t>, 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en-US" sz="3000" dirty="0" err="1"/>
              <a:t>tegas</a:t>
            </a:r>
            <a:r>
              <a:rPr lang="en-US" sz="3000" dirty="0"/>
              <a:t>, </a:t>
            </a:r>
            <a:r>
              <a:rPr lang="en-US" sz="3000" dirty="0" err="1"/>
              <a:t>bertanggung</a:t>
            </a:r>
            <a:r>
              <a:rPr lang="en-US" sz="3000" dirty="0"/>
              <a:t> </a:t>
            </a:r>
            <a:r>
              <a:rPr lang="en-US" sz="3000" dirty="0" err="1"/>
              <a:t>jawab</a:t>
            </a:r>
            <a:r>
              <a:rPr lang="en-US" sz="3000" dirty="0"/>
              <a:t>,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en-US" sz="3000" dirty="0" err="1"/>
              <a:t>jujur</a:t>
            </a:r>
            <a:r>
              <a:rPr lang="en-US" sz="3000" dirty="0"/>
              <a:t>, </a:t>
            </a:r>
            <a:r>
              <a:rPr lang="en-US" sz="3000" dirty="0" err="1"/>
              <a:t>bermental</a:t>
            </a:r>
            <a:r>
              <a:rPr lang="en-US" sz="3000" dirty="0"/>
              <a:t> </a:t>
            </a:r>
            <a:r>
              <a:rPr lang="en-US" sz="3000" dirty="0" err="1"/>
              <a:t>baja</a:t>
            </a:r>
            <a:r>
              <a:rPr lang="en-US" sz="3000" dirty="0"/>
              <a:t> </a:t>
            </a:r>
            <a:r>
              <a:rPr lang="en-US" sz="3000" dirty="0" err="1"/>
              <a:t>dan</a:t>
            </a:r>
            <a:r>
              <a:rPr lang="en-US" sz="3000" dirty="0"/>
              <a:t> </a:t>
            </a:r>
            <a:r>
              <a:rPr lang="en-US" sz="3000" dirty="0" err="1"/>
              <a:t>sebagainya</a:t>
            </a:r>
            <a:r>
              <a:rPr lang="en-US" sz="3000" dirty="0"/>
              <a:t>.</a:t>
            </a:r>
            <a:r>
              <a:rPr lang="en-US" dirty="0"/>
              <a:t> 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638126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762DA65-BC7B-4760-9A12-8F7C31C025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Contoh</a:t>
            </a:r>
            <a:r>
              <a:rPr lang="en-US" dirty="0"/>
              <a:t> </a:t>
            </a:r>
            <a:r>
              <a:rPr lang="en-US" dirty="0" err="1"/>
              <a:t>susunan</a:t>
            </a:r>
            <a:r>
              <a:rPr lang="en-US" dirty="0"/>
              <a:t> acara </a:t>
            </a:r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6767C9A8-024D-4B73-80DC-3F9DE65967E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Acara </a:t>
            </a:r>
            <a:r>
              <a:rPr lang="en-US" dirty="0" err="1"/>
              <a:t>resmi</a:t>
            </a:r>
            <a:r>
              <a:rPr lang="en-US" dirty="0"/>
              <a:t> : </a:t>
            </a:r>
          </a:p>
          <a:p>
            <a:pPr marL="0" indent="0">
              <a:buNone/>
            </a:pPr>
            <a:r>
              <a:rPr lang="en-US" dirty="0" err="1"/>
              <a:t>kunjungan</a:t>
            </a:r>
            <a:r>
              <a:rPr lang="en-US" dirty="0"/>
              <a:t> </a:t>
            </a:r>
            <a:r>
              <a:rPr lang="en-US" dirty="0" err="1"/>
              <a:t>kerja</a:t>
            </a:r>
            <a:r>
              <a:rPr lang="en-US" dirty="0"/>
              <a:t> </a:t>
            </a:r>
          </a:p>
          <a:p>
            <a:r>
              <a:rPr lang="en-US" dirty="0" err="1"/>
              <a:t>Pembukaan</a:t>
            </a:r>
            <a:endParaRPr lang="en-US" dirty="0"/>
          </a:p>
          <a:p>
            <a:r>
              <a:rPr lang="en-US" dirty="0" err="1"/>
              <a:t>Ucapan</a:t>
            </a:r>
            <a:r>
              <a:rPr lang="en-US" dirty="0"/>
              <a:t> </a:t>
            </a:r>
            <a:r>
              <a:rPr lang="en-US" dirty="0" err="1"/>
              <a:t>selamat</a:t>
            </a:r>
            <a:r>
              <a:rPr lang="en-US" dirty="0"/>
              <a:t> </a:t>
            </a:r>
            <a:r>
              <a:rPr lang="en-US" dirty="0" err="1"/>
              <a:t>datang</a:t>
            </a:r>
            <a:r>
              <a:rPr lang="en-US" dirty="0"/>
              <a:t> </a:t>
            </a:r>
          </a:p>
          <a:p>
            <a:r>
              <a:rPr lang="en-US" dirty="0" err="1"/>
              <a:t>Sambutan</a:t>
            </a:r>
            <a:r>
              <a:rPr lang="en-US" dirty="0"/>
              <a:t> </a:t>
            </a:r>
            <a:r>
              <a:rPr lang="en-US" dirty="0" err="1"/>
              <a:t>maksud</a:t>
            </a:r>
            <a:r>
              <a:rPr lang="en-US" dirty="0"/>
              <a:t> dan </a:t>
            </a:r>
            <a:r>
              <a:rPr lang="en-US" dirty="0" err="1"/>
              <a:t>tujuan</a:t>
            </a:r>
            <a:endParaRPr lang="en-US" dirty="0"/>
          </a:p>
          <a:p>
            <a:r>
              <a:rPr lang="en-US" dirty="0" err="1"/>
              <a:t>Tukar</a:t>
            </a:r>
            <a:r>
              <a:rPr lang="en-US" dirty="0"/>
              <a:t> </a:t>
            </a:r>
            <a:r>
              <a:rPr lang="en-US" dirty="0" err="1"/>
              <a:t>menukar</a:t>
            </a:r>
            <a:r>
              <a:rPr lang="en-US" dirty="0"/>
              <a:t> </a:t>
            </a:r>
            <a:r>
              <a:rPr lang="en-US" dirty="0" err="1"/>
              <a:t>cinderamata</a:t>
            </a:r>
            <a:endParaRPr lang="en-US" dirty="0"/>
          </a:p>
          <a:p>
            <a:r>
              <a:rPr lang="en-US" dirty="0"/>
              <a:t>Ramat </a:t>
            </a:r>
            <a:r>
              <a:rPr lang="en-US" dirty="0" err="1"/>
              <a:t>tamah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xmlns="" val="191452480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xmlns="" id="{87E0F396-C317-4A5A-9BDC-5EAF6FFCB3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1268501F-5CF6-48A3-9255-F0AC6195B33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Acara </a:t>
            </a:r>
            <a:r>
              <a:rPr lang="en-US" dirty="0" err="1"/>
              <a:t>pembukaan</a:t>
            </a:r>
            <a:r>
              <a:rPr lang="en-US" dirty="0"/>
              <a:t> Seminar/</a:t>
            </a:r>
            <a:r>
              <a:rPr lang="en-US" dirty="0" err="1"/>
              <a:t>Pelatihan</a:t>
            </a:r>
            <a:r>
              <a:rPr lang="en-US" dirty="0"/>
              <a:t>/</a:t>
            </a:r>
            <a:r>
              <a:rPr lang="en-US" dirty="0" err="1"/>
              <a:t>lokakarya</a:t>
            </a:r>
            <a:r>
              <a:rPr lang="en-US" dirty="0"/>
              <a:t>/</a:t>
            </a:r>
            <a:r>
              <a:rPr lang="en-US" dirty="0" err="1"/>
              <a:t>rapat</a:t>
            </a:r>
            <a:r>
              <a:rPr lang="en-US" dirty="0"/>
              <a:t>/</a:t>
            </a:r>
            <a:r>
              <a:rPr lang="en-US" dirty="0" err="1"/>
              <a:t>sosialisasi</a:t>
            </a:r>
            <a:endParaRPr lang="en-US" dirty="0"/>
          </a:p>
          <a:p>
            <a:r>
              <a:rPr lang="en-US" dirty="0" err="1"/>
              <a:t>pembukaan</a:t>
            </a:r>
            <a:endParaRPr lang="en-US" dirty="0"/>
          </a:p>
          <a:p>
            <a:r>
              <a:rPr lang="en-US" dirty="0" err="1"/>
              <a:t>Menyanyikan</a:t>
            </a:r>
            <a:r>
              <a:rPr lang="en-US" dirty="0"/>
              <a:t> </a:t>
            </a:r>
            <a:r>
              <a:rPr lang="en-US" dirty="0" err="1"/>
              <a:t>lagu</a:t>
            </a:r>
            <a:r>
              <a:rPr lang="en-US" dirty="0"/>
              <a:t> Indonesia Raya</a:t>
            </a:r>
          </a:p>
          <a:p>
            <a:r>
              <a:rPr lang="en-US" dirty="0" err="1"/>
              <a:t>Doa</a:t>
            </a:r>
            <a:endParaRPr lang="en-US" dirty="0"/>
          </a:p>
          <a:p>
            <a:r>
              <a:rPr lang="en-US" dirty="0" err="1"/>
              <a:t>Lap.penyelenggara</a:t>
            </a:r>
            <a:endParaRPr lang="en-US" dirty="0"/>
          </a:p>
          <a:p>
            <a:r>
              <a:rPr lang="en-US" dirty="0" err="1"/>
              <a:t>Sambutan</a:t>
            </a:r>
            <a:endParaRPr lang="en-US" dirty="0"/>
          </a:p>
          <a:p>
            <a:r>
              <a:rPr lang="en-US" dirty="0" err="1"/>
              <a:t>Sambutan</a:t>
            </a:r>
            <a:r>
              <a:rPr lang="en-US" dirty="0"/>
              <a:t> </a:t>
            </a:r>
            <a:r>
              <a:rPr lang="en-US" dirty="0" err="1"/>
              <a:t>pejabat</a:t>
            </a:r>
            <a:r>
              <a:rPr lang="en-US" dirty="0"/>
              <a:t> </a:t>
            </a:r>
            <a:r>
              <a:rPr lang="en-US" dirty="0" err="1"/>
              <a:t>tertinggi</a:t>
            </a:r>
            <a:r>
              <a:rPr lang="en-US" dirty="0"/>
              <a:t> </a:t>
            </a:r>
            <a:r>
              <a:rPr lang="en-US" dirty="0" err="1"/>
              <a:t>sekaligus</a:t>
            </a:r>
            <a:r>
              <a:rPr lang="en-US" dirty="0"/>
              <a:t> </a:t>
            </a:r>
            <a:r>
              <a:rPr lang="en-US" dirty="0" err="1"/>
              <a:t>membuka</a:t>
            </a:r>
            <a:r>
              <a:rPr lang="en-US" dirty="0"/>
              <a:t> acara </a:t>
            </a:r>
          </a:p>
          <a:p>
            <a:r>
              <a:rPr lang="en-US" dirty="0" err="1"/>
              <a:t>Pelaksanaan</a:t>
            </a:r>
            <a:r>
              <a:rPr lang="en-US" dirty="0"/>
              <a:t> acara 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xmlns="" val="156135517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85C2E76-1201-4977-A1A8-83B0A80D7A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2FDE9920-6EA2-4257-852E-93E3C71F4DC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Acara </a:t>
            </a:r>
          </a:p>
          <a:p>
            <a:r>
              <a:rPr lang="en-US" dirty="0" err="1"/>
              <a:t>Pembukaan</a:t>
            </a:r>
            <a:endParaRPr lang="en-US" dirty="0"/>
          </a:p>
          <a:p>
            <a:r>
              <a:rPr lang="en-US" dirty="0" err="1"/>
              <a:t>Lagu</a:t>
            </a:r>
            <a:r>
              <a:rPr lang="en-US" dirty="0"/>
              <a:t> Indonesia Raya</a:t>
            </a:r>
          </a:p>
          <a:p>
            <a:r>
              <a:rPr lang="en-US" dirty="0"/>
              <a:t>Lap </a:t>
            </a:r>
            <a:r>
              <a:rPr lang="en-US" dirty="0" err="1"/>
              <a:t>panitia</a:t>
            </a:r>
            <a:endParaRPr lang="en-US" dirty="0"/>
          </a:p>
          <a:p>
            <a:r>
              <a:rPr lang="en-US" dirty="0" err="1"/>
              <a:t>Sambutan</a:t>
            </a:r>
            <a:r>
              <a:rPr lang="en-US" dirty="0"/>
              <a:t> </a:t>
            </a:r>
            <a:r>
              <a:rPr lang="en-US" dirty="0" err="1"/>
              <a:t>sambutan</a:t>
            </a:r>
            <a:r>
              <a:rPr lang="en-US" dirty="0"/>
              <a:t> </a:t>
            </a:r>
            <a:r>
              <a:rPr lang="en-US" dirty="0" err="1"/>
              <a:t>pejabat</a:t>
            </a:r>
            <a:r>
              <a:rPr lang="en-US" dirty="0"/>
              <a:t> </a:t>
            </a:r>
            <a:r>
              <a:rPr lang="en-US" dirty="0" err="1"/>
              <a:t>tertinggi</a:t>
            </a:r>
            <a:endParaRPr lang="en-US" dirty="0"/>
          </a:p>
          <a:p>
            <a:r>
              <a:rPr lang="en-US" dirty="0" err="1"/>
              <a:t>Dilanjutkan</a:t>
            </a:r>
            <a:r>
              <a:rPr lang="en-US" dirty="0"/>
              <a:t> </a:t>
            </a:r>
            <a:r>
              <a:rPr lang="en-US" dirty="0" err="1"/>
              <a:t>peresmian</a:t>
            </a:r>
            <a:r>
              <a:rPr lang="en-US" dirty="0"/>
              <a:t> </a:t>
            </a:r>
            <a:r>
              <a:rPr lang="en-US" dirty="0" err="1"/>
              <a:t>ditandai</a:t>
            </a:r>
            <a:r>
              <a:rPr lang="en-US" dirty="0"/>
              <a:t> …..</a:t>
            </a:r>
          </a:p>
          <a:p>
            <a:r>
              <a:rPr lang="en-US" dirty="0" err="1"/>
              <a:t>Penyerahan</a:t>
            </a:r>
            <a:r>
              <a:rPr lang="en-US" dirty="0"/>
              <a:t> </a:t>
            </a:r>
            <a:r>
              <a:rPr lang="en-US" dirty="0" err="1"/>
              <a:t>bantuan</a:t>
            </a:r>
            <a:endParaRPr lang="en-US" dirty="0"/>
          </a:p>
          <a:p>
            <a:r>
              <a:rPr lang="en-US" dirty="0" err="1"/>
              <a:t>Doa</a:t>
            </a:r>
            <a:r>
              <a:rPr lang="en-US" dirty="0"/>
              <a:t> (</a:t>
            </a:r>
            <a:r>
              <a:rPr lang="en-US" dirty="0" err="1"/>
              <a:t>pembuka</a:t>
            </a:r>
            <a:r>
              <a:rPr lang="en-US" dirty="0"/>
              <a:t>/</a:t>
            </a:r>
            <a:r>
              <a:rPr lang="en-US" dirty="0" err="1"/>
              <a:t>penutup</a:t>
            </a:r>
            <a:r>
              <a:rPr lang="en-US" dirty="0"/>
              <a:t>)</a:t>
            </a:r>
          </a:p>
          <a:p>
            <a:r>
              <a:rPr lang="en-US" dirty="0" err="1"/>
              <a:t>Dilanjutkan</a:t>
            </a:r>
            <a:r>
              <a:rPr lang="en-US" dirty="0"/>
              <a:t> </a:t>
            </a:r>
            <a:r>
              <a:rPr lang="en-US" dirty="0" err="1"/>
              <a:t>peninjauan</a:t>
            </a:r>
            <a:r>
              <a:rPr lang="en-US" dirty="0"/>
              <a:t> </a:t>
            </a:r>
          </a:p>
          <a:p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xmlns="" val="131444044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asil gambar untuk terimakasih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997355"/>
            <a:ext cx="9144000" cy="49772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044576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90856140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100094026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Apex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</TotalTime>
  <Words>681</Words>
  <Application>Microsoft Office PowerPoint</Application>
  <PresentationFormat>On-screen Show (4:3)</PresentationFormat>
  <Paragraphs>152</Paragraphs>
  <Slides>25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6" baseType="lpstr">
      <vt:lpstr>Office Theme</vt:lpstr>
      <vt:lpstr>Slide 1</vt:lpstr>
      <vt:lpstr>Slide 2</vt:lpstr>
      <vt:lpstr>PENGERTIAN PROTOKOL</vt:lpstr>
      <vt:lpstr>PENGERTIAN PROTOKOLER</vt:lpstr>
      <vt:lpstr>protokoler</vt:lpstr>
      <vt:lpstr>Slide 6</vt:lpstr>
      <vt:lpstr>Ruang lingkup Keprotokolan</vt:lpstr>
      <vt:lpstr>Slide 8</vt:lpstr>
      <vt:lpstr>Slide 9</vt:lpstr>
      <vt:lpstr>Slide 10</vt:lpstr>
      <vt:lpstr>Slide 11</vt:lpstr>
      <vt:lpstr>Slide 12</vt:lpstr>
      <vt:lpstr>Slide 13</vt:lpstr>
      <vt:lpstr>Slide 14</vt:lpstr>
      <vt:lpstr> </vt:lpstr>
      <vt:lpstr>Slide 16</vt:lpstr>
      <vt:lpstr>Slide 17</vt:lpstr>
      <vt:lpstr>Slide 18</vt:lpstr>
      <vt:lpstr>Slide 19</vt:lpstr>
      <vt:lpstr>Contoh susunan acara </vt:lpstr>
      <vt:lpstr>Slide 21</vt:lpstr>
      <vt:lpstr>Slide 22</vt:lpstr>
      <vt:lpstr>Slide 23</vt:lpstr>
      <vt:lpstr>Slide 24</vt:lpstr>
      <vt:lpstr>Slide 25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DISPENDUKCAPIL KEBUMEN</cp:lastModifiedBy>
  <cp:revision>9</cp:revision>
  <dcterms:created xsi:type="dcterms:W3CDTF">2019-03-13T09:54:54Z</dcterms:created>
  <dcterms:modified xsi:type="dcterms:W3CDTF">2019-10-10T00:41:28Z</dcterms:modified>
</cp:coreProperties>
</file>