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9"/>
  </p:notesMasterIdLst>
  <p:handoutMasterIdLst>
    <p:handoutMasterId r:id="rId10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3138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56" y="-27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5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5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AE57C2-D6D7-4664-B45C-970259778F1B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6553"/>
            <a:ext cx="2971800" cy="46569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846553"/>
            <a:ext cx="2971800" cy="46569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39BA5D-1C74-45D4-B292-5440B6064B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1405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5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5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4D447F-47FC-4210-B658-2AC7B3A0FE66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1725" y="698500"/>
            <a:ext cx="4654550" cy="34925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24085"/>
            <a:ext cx="5486400" cy="41912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6553"/>
            <a:ext cx="2971800" cy="46569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46553"/>
            <a:ext cx="2971800" cy="46569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2EFFC8-E32A-4BE1-94EE-C7AF59D92A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42091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2EFFC8-E32A-4BE1-94EE-C7AF59D92A7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8492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17883-4921-4165-AC06-C5FBA4FD1F32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CDBC3-2E80-4552-86B3-1E6B962A15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66352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17883-4921-4165-AC06-C5FBA4FD1F32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CDBC3-2E80-4552-86B3-1E6B962A15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7514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17883-4921-4165-AC06-C5FBA4FD1F32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CDBC3-2E80-4552-86B3-1E6B962A15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97305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17883-4921-4165-AC06-C5FBA4FD1F32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CDBC3-2E80-4552-86B3-1E6B962A15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49625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17883-4921-4165-AC06-C5FBA4FD1F32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CDBC3-2E80-4552-86B3-1E6B962A15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7963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17883-4921-4165-AC06-C5FBA4FD1F32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CDBC3-2E80-4552-86B3-1E6B962A15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4161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17883-4921-4165-AC06-C5FBA4FD1F32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CDBC3-2E80-4552-86B3-1E6B962A15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55343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17883-4921-4165-AC06-C5FBA4FD1F32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CDBC3-2E80-4552-86B3-1E6B962A15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620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17883-4921-4165-AC06-C5FBA4FD1F32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CDBC3-2E80-4552-86B3-1E6B962A15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7686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17883-4921-4165-AC06-C5FBA4FD1F32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CDBC3-2E80-4552-86B3-1E6B962A15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6144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17883-4921-4165-AC06-C5FBA4FD1F32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CDBC3-2E80-4552-86B3-1E6B962A15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7726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517883-4921-4165-AC06-C5FBA4FD1F32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6CDBC3-2E80-4552-86B3-1E6B962A15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514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3048000"/>
            <a:ext cx="5257800" cy="121919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Program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Kerja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en-US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POKJA IV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4191000"/>
            <a:ext cx="5675895" cy="1565429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TIM 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PENGGERAK PKK </a:t>
            </a:r>
            <a:endParaRPr lang="en-US" sz="3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TAHUN 2021</a:t>
            </a:r>
            <a:endParaRPr lang="en-US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G:\PKK\LOGO PKK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253835"/>
            <a:ext cx="1600200" cy="1568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9817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1371600"/>
            <a:ext cx="8229600" cy="4449762"/>
          </a:xfrm>
        </p:spPr>
        <p:txBody>
          <a:bodyPr/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RENCANA KEGIATAN </a:t>
            </a:r>
            <a:br>
              <a:rPr lang="en-US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POKJA IV</a:t>
            </a:r>
            <a:br>
              <a:rPr lang="en-US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TAHUN 2021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905000" y="5216769"/>
            <a:ext cx="6096000" cy="533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TIM PENGGERAK PKK KABUPATEN KEBUMEN</a:t>
            </a:r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416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3000"/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Jambore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Kader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Kesehatan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 w="28575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Pelaksanaan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Waktu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		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Triwulan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II</a:t>
            </a:r>
          </a:p>
          <a:p>
            <a:pPr marL="0" indent="0">
              <a:buNone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Peserta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…. Orang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terdiri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dari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	   -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Peserta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Kabupaten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	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: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10</a:t>
            </a:r>
          </a:p>
          <a:p>
            <a:pPr marL="0" lvl="0" indent="0"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	   -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Pokja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IV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Kecamatan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: 26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	   -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Pokja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IV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Desa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Binaan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: 26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Narasumber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	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Dinas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Kesehatan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Dispermades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P3A, 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Dinsos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&amp; KB, TP PKK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Kab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Kebumen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6410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JENIS LOMBA PKK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Lomba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HKG PKK –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BBGRM</a:t>
            </a:r>
          </a:p>
          <a:p>
            <a:pPr lvl="1">
              <a:buFont typeface="Wingdings" pitchFamily="2" charset="2"/>
              <a:buChar char="§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Tertib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Adminstrasi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PKK</a:t>
            </a:r>
          </a:p>
          <a:p>
            <a:pPr lvl="1">
              <a:buFont typeface="Wingdings" pitchFamily="2" charset="2"/>
              <a:buChar char="§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Pola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Asuh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Anak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Penuh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Cinta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Kasih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buFont typeface="Wingdings" pitchFamily="2" charset="2"/>
              <a:buChar char="§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Kelompok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UP2K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PKK</a:t>
            </a:r>
          </a:p>
          <a:p>
            <a:pPr lvl="1">
              <a:buFont typeface="Wingdings" pitchFamily="2" charset="2"/>
              <a:buChar char="§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Pemanfaatan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Halaman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Pekarangan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/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Hatinya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PKK</a:t>
            </a:r>
          </a:p>
          <a:p>
            <a:pPr lvl="1">
              <a:buFont typeface="Wingdings" pitchFamily="2" charset="2"/>
              <a:buChar char="§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Deteksi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Dini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IVA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0979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2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Kriteria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Lomba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IVA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Test</a:t>
            </a:r>
            <a:endParaRPr 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305800" cy="5181600"/>
          </a:xfrm>
        </p:spPr>
        <p:txBody>
          <a:bodyPr>
            <a:noAutofit/>
          </a:bodyPr>
          <a:lstStyle/>
          <a:p>
            <a:pPr lvl="0" algn="just">
              <a:lnSpc>
                <a:spcPct val="120000"/>
              </a:lnSpc>
            </a:pP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Dukungan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Kebijakan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pelaksanaan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IVA Test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dari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Pemerintah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secara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berjenjang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dalam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bentuk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regulasi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just">
              <a:lnSpc>
                <a:spcPct val="120000"/>
              </a:lnSpc>
            </a:pP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Dukungan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Kebijakan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pelaksanaan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IVA Test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dari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OPD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Terkait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dalam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bentuk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regulasi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20000"/>
              </a:lnSpc>
            </a:pP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Tempat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fasilitas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pelaksanaan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IVA Test</a:t>
            </a:r>
          </a:p>
          <a:p>
            <a:pPr lvl="0" algn="just">
              <a:lnSpc>
                <a:spcPct val="120000"/>
              </a:lnSpc>
            </a:pP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Jumlah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sasaran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(PUS,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wanita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usia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30-50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tahun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lvl="0" algn="just">
              <a:lnSpc>
                <a:spcPct val="120000"/>
              </a:lnSpc>
            </a:pP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Media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Penyuluhan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IVA Test</a:t>
            </a:r>
          </a:p>
          <a:p>
            <a:pPr lvl="0" algn="just">
              <a:lnSpc>
                <a:spcPct val="120000"/>
              </a:lnSpc>
            </a:pP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Pelaksanaan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Sosialisasi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Orientasi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Pelatihan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IVA Test</a:t>
            </a:r>
          </a:p>
          <a:p>
            <a:pPr lvl="0" algn="just">
              <a:lnSpc>
                <a:spcPct val="120000"/>
              </a:lnSpc>
            </a:pP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Pemetaan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WUS yang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dilakukan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oleh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PKK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secara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berjenjang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20000"/>
              </a:lnSpc>
            </a:pP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Cara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penyuluhan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penggerakan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Masyarakat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untuk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IVA Test</a:t>
            </a:r>
          </a:p>
          <a:p>
            <a:pPr lvl="0" algn="just">
              <a:lnSpc>
                <a:spcPct val="120000"/>
              </a:lnSpc>
            </a:pP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Prosentase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(%) WUS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PUS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terhadap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wanita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sudah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mengikuti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IVA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Tes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secara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berjenjang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Tk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Dawis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RT, RW,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Desa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Kelurahan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lvl="0" algn="just">
              <a:lnSpc>
                <a:spcPct val="120000"/>
              </a:lnSpc>
            </a:pP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Setelah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adanya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Penyuluhan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berapa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jumlah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wanita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PUS yang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mengikuti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test IVA</a:t>
            </a:r>
          </a:p>
          <a:p>
            <a:pPr lvl="0" algn="just">
              <a:lnSpc>
                <a:spcPct val="120000"/>
              </a:lnSpc>
            </a:pP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Jumlah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hasil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test IVA yang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positif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dirujuk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di RS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atau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di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Krio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di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Puskesmas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20000"/>
              </a:lnSpc>
            </a:pP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Inovasi-inovasi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mendukung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kegiatan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IVA Test</a:t>
            </a:r>
          </a:p>
          <a:p>
            <a:pPr lvl="0" algn="just">
              <a:lnSpc>
                <a:spcPct val="120000"/>
              </a:lnSpc>
            </a:pP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Membentuk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kelompok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motivator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penggerakan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IVA Test </a:t>
            </a:r>
          </a:p>
        </p:txBody>
      </p:sp>
    </p:spTree>
    <p:extLst>
      <p:ext uri="{BB962C8B-B14F-4D97-AF65-F5344CB8AC3E}">
        <p14:creationId xmlns:p14="http://schemas.microsoft.com/office/powerpoint/2010/main" val="2235985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4525963"/>
          </a:xfrm>
        </p:spPr>
        <p:txBody>
          <a:bodyPr>
            <a:normAutofit/>
          </a:bodyPr>
          <a:lstStyle/>
          <a:p>
            <a:pPr marL="514350" lvl="0" indent="-514350">
              <a:buFont typeface="+mj-lt"/>
              <a:buAutoNum type="arabicPeriod" startAt="2"/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Lomba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Kegiatan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Kesatuan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Gerak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     PKK-BANGGA KENCANA-KESEHATAN</a:t>
            </a:r>
          </a:p>
          <a:p>
            <a:pPr lvl="1">
              <a:buFont typeface="Wingdings" pitchFamily="2" charset="2"/>
              <a:buChar char="§"/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Kesatuan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Gerak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PKK – KKBPK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Kesehatan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buFont typeface="Wingdings" pitchFamily="2" charset="2"/>
              <a:buChar char="§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Posyandu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buFont typeface="Wingdings" pitchFamily="2" charset="2"/>
              <a:buChar char="§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PHBS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di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Rumah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Tangga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buFont typeface="Wingdings" pitchFamily="2" charset="2"/>
              <a:buChar char="§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Lingkungan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Bersih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Sehat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(LBS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9278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457200" y="990600"/>
            <a:ext cx="7315200" cy="4724400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en-US" sz="5400" b="1" i="1" dirty="0" smtClean="0">
                <a:latin typeface="Times New Roman" pitchFamily="18" charset="0"/>
                <a:cs typeface="Times New Roman" pitchFamily="18" charset="0"/>
              </a:rPr>
              <a:t>SEKIAN</a:t>
            </a:r>
          </a:p>
          <a:p>
            <a:pPr marL="0" indent="0" algn="ctr">
              <a:buNone/>
            </a:pPr>
            <a:r>
              <a:rPr lang="en-US" sz="5400" b="1" i="1" dirty="0" smtClean="0">
                <a:latin typeface="Times New Roman" pitchFamily="18" charset="0"/>
                <a:cs typeface="Times New Roman" pitchFamily="18" charset="0"/>
              </a:rPr>
              <a:t>&amp;</a:t>
            </a:r>
          </a:p>
          <a:p>
            <a:pPr marL="0" indent="0" algn="ctr">
              <a:buNone/>
            </a:pPr>
            <a:r>
              <a:rPr lang="en-US" sz="5400" b="1" i="1" dirty="0" smtClean="0">
                <a:latin typeface="Times New Roman" pitchFamily="18" charset="0"/>
                <a:cs typeface="Times New Roman" pitchFamily="18" charset="0"/>
              </a:rPr>
              <a:t>TERIMA KASIH</a:t>
            </a:r>
            <a:endParaRPr lang="en-US" sz="54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2607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214</TotalTime>
  <Words>215</Words>
  <Application>Microsoft Office PowerPoint</Application>
  <PresentationFormat>On-screen Show (4:3)</PresentationFormat>
  <Paragraphs>45</Paragraphs>
  <Slides>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Program Kerja  POKJA IV</vt:lpstr>
      <vt:lpstr>RENCANA KEGIATAN  POKJA IV TAHUN 2021</vt:lpstr>
      <vt:lpstr>I. Jambore Kader Kesehatan</vt:lpstr>
      <vt:lpstr>JENIS LOMBA PKK</vt:lpstr>
      <vt:lpstr>Kriteria Lomba IVA Test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Program Kerja  POKJA IV</dc:title>
  <dc:creator>hp</dc:creator>
  <cp:lastModifiedBy>hp</cp:lastModifiedBy>
  <cp:revision>10</cp:revision>
  <cp:lastPrinted>2021-02-10T09:23:04Z</cp:lastPrinted>
  <dcterms:created xsi:type="dcterms:W3CDTF">2021-02-10T05:52:29Z</dcterms:created>
  <dcterms:modified xsi:type="dcterms:W3CDTF">2021-02-10T09:27:13Z</dcterms:modified>
</cp:coreProperties>
</file>